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4"/>
    <p:sldMasterId id="2147483648" r:id="rId5"/>
  </p:sldMasterIdLst>
  <p:notesMasterIdLst>
    <p:notesMasterId r:id="rId27"/>
  </p:notesMasterIdLst>
  <p:sldIdLst>
    <p:sldId id="1093" r:id="rId6"/>
    <p:sldId id="1124" r:id="rId7"/>
    <p:sldId id="1136" r:id="rId8"/>
    <p:sldId id="1127" r:id="rId9"/>
    <p:sldId id="1125" r:id="rId10"/>
    <p:sldId id="1130" r:id="rId11"/>
    <p:sldId id="1131" r:id="rId12"/>
    <p:sldId id="1132" r:id="rId13"/>
    <p:sldId id="1140" r:id="rId14"/>
    <p:sldId id="1133" r:id="rId15"/>
    <p:sldId id="1134" r:id="rId16"/>
    <p:sldId id="1135" r:id="rId17"/>
    <p:sldId id="1137" r:id="rId18"/>
    <p:sldId id="1108" r:id="rId19"/>
    <p:sldId id="375" r:id="rId20"/>
    <p:sldId id="1142" r:id="rId21"/>
    <p:sldId id="348" r:id="rId22"/>
    <p:sldId id="1122" r:id="rId23"/>
    <p:sldId id="1119" r:id="rId24"/>
    <p:sldId id="1128" r:id="rId25"/>
    <p:sldId id="110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B1BB48-0B9E-4EF0-A17F-F5324AAF30C6}" v="2886" dt="2020-07-22T21:14:48.476"/>
    <p1510:client id="{1B38B34E-10C9-F771-A6FD-7CBDCE36E45C}" v="55" dt="2020-07-24T01:00:07.466"/>
    <p1510:client id="{3E87A52E-58E2-491C-B106-F51F98A1EBAC}" v="4522" dt="2020-07-22T15:48:35.427"/>
    <p1510:client id="{A0730163-9D22-7044-BE78-B679F4A577DD}" v="2599" dt="2020-07-22T18:54:14.404"/>
    <p1510:client id="{C83CBA7C-2149-3D92-348A-557CCE89DC21}" v="25" dt="2020-07-22T15:45:33.8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g Wu" userId="04a4d569-0e5a-4432-a3a6-45e90719a910" providerId="ADAL" clId="{3E87A52E-58E2-491C-B106-F51F98A1EBAC}"/>
    <pc:docChg chg="undo custSel addSld delSld modSld sldOrd modMainMaster">
      <pc:chgData name="Ning Wu" userId="04a4d569-0e5a-4432-a3a6-45e90719a910" providerId="ADAL" clId="{3E87A52E-58E2-491C-B106-F51F98A1EBAC}" dt="2020-07-22T15:48:35.427" v="4509"/>
      <pc:docMkLst>
        <pc:docMk/>
      </pc:docMkLst>
      <pc:sldChg chg="ord">
        <pc:chgData name="Ning Wu" userId="04a4d569-0e5a-4432-a3a6-45e90719a910" providerId="ADAL" clId="{3E87A52E-58E2-491C-B106-F51F98A1EBAC}" dt="2020-07-22T15:48:35.427" v="4509"/>
        <pc:sldMkLst>
          <pc:docMk/>
          <pc:sldMk cId="1405675458" sldId="375"/>
        </pc:sldMkLst>
      </pc:sldChg>
      <pc:sldChg chg="ord">
        <pc:chgData name="Ning Wu" userId="04a4d569-0e5a-4432-a3a6-45e90719a910" providerId="ADAL" clId="{3E87A52E-58E2-491C-B106-F51F98A1EBAC}" dt="2020-07-15T15:21:13.021" v="2000"/>
        <pc:sldMkLst>
          <pc:docMk/>
          <pc:sldMk cId="1463766595" sldId="1116"/>
        </pc:sldMkLst>
      </pc:sldChg>
      <pc:sldChg chg="addSp delSp modSp">
        <pc:chgData name="Ning Wu" userId="04a4d569-0e5a-4432-a3a6-45e90719a910" providerId="ADAL" clId="{3E87A52E-58E2-491C-B106-F51F98A1EBAC}" dt="2020-07-22T15:36:41.509" v="4501" actId="692"/>
        <pc:sldMkLst>
          <pc:docMk/>
          <pc:sldMk cId="3338716782" sldId="1125"/>
        </pc:sldMkLst>
        <pc:spChg chg="mod">
          <ac:chgData name="Ning Wu" userId="04a4d569-0e5a-4432-a3a6-45e90719a910" providerId="ADAL" clId="{3E87A52E-58E2-491C-B106-F51F98A1EBAC}" dt="2020-07-13T17:59:07.958" v="65" actId="14100"/>
          <ac:spMkLst>
            <pc:docMk/>
            <pc:sldMk cId="3338716782" sldId="1125"/>
            <ac:spMk id="5" creationId="{76EA4538-9872-496A-AED4-7D67538E0F94}"/>
          </ac:spMkLst>
        </pc:spChg>
        <pc:spChg chg="mod">
          <ac:chgData name="Ning Wu" userId="04a4d569-0e5a-4432-a3a6-45e90719a910" providerId="ADAL" clId="{3E87A52E-58E2-491C-B106-F51F98A1EBAC}" dt="2020-07-13T17:57:43.703" v="47" actId="1076"/>
          <ac:spMkLst>
            <pc:docMk/>
            <pc:sldMk cId="3338716782" sldId="1125"/>
            <ac:spMk id="6" creationId="{A1A4F747-3ADE-4B36-92C2-4839565D12D0}"/>
          </ac:spMkLst>
        </pc:spChg>
        <pc:spChg chg="add mod">
          <ac:chgData name="Ning Wu" userId="04a4d569-0e5a-4432-a3a6-45e90719a910" providerId="ADAL" clId="{3E87A52E-58E2-491C-B106-F51F98A1EBAC}" dt="2020-07-20T20:41:01.152" v="4401" actId="14100"/>
          <ac:spMkLst>
            <pc:docMk/>
            <pc:sldMk cId="3338716782" sldId="1125"/>
            <ac:spMk id="8" creationId="{60498945-3F84-44E5-832C-175641EA76C3}"/>
          </ac:spMkLst>
        </pc:spChg>
        <pc:spChg chg="add mod">
          <ac:chgData name="Ning Wu" userId="04a4d569-0e5a-4432-a3a6-45e90719a910" providerId="ADAL" clId="{3E87A52E-58E2-491C-B106-F51F98A1EBAC}" dt="2020-07-20T20:40:57.875" v="4400" actId="1076"/>
          <ac:spMkLst>
            <pc:docMk/>
            <pc:sldMk cId="3338716782" sldId="1125"/>
            <ac:spMk id="9" creationId="{1147D16A-FFFD-42AA-8BD5-1937B2284C11}"/>
          </ac:spMkLst>
        </pc:spChg>
        <pc:spChg chg="mod">
          <ac:chgData name="Ning Wu" userId="04a4d569-0e5a-4432-a3a6-45e90719a910" providerId="ADAL" clId="{3E87A52E-58E2-491C-B106-F51F98A1EBAC}" dt="2020-07-20T21:13:02.605" v="4459" actId="20577"/>
          <ac:spMkLst>
            <pc:docMk/>
            <pc:sldMk cId="3338716782" sldId="1125"/>
            <ac:spMk id="11" creationId="{82A8E85F-D092-4530-B4BE-70A4F2F2B86F}"/>
          </ac:spMkLst>
        </pc:spChg>
        <pc:spChg chg="add mod">
          <ac:chgData name="Ning Wu" userId="04a4d569-0e5a-4432-a3a6-45e90719a910" providerId="ADAL" clId="{3E87A52E-58E2-491C-B106-F51F98A1EBAC}" dt="2020-07-20T20:41:26.040" v="4405" actId="1076"/>
          <ac:spMkLst>
            <pc:docMk/>
            <pc:sldMk cId="3338716782" sldId="1125"/>
            <ac:spMk id="17" creationId="{172205D3-C739-4009-9BFC-36E7681B239C}"/>
          </ac:spMkLst>
        </pc:spChg>
        <pc:spChg chg="mod">
          <ac:chgData name="Ning Wu" userId="04a4d569-0e5a-4432-a3a6-45e90719a910" providerId="ADAL" clId="{3E87A52E-58E2-491C-B106-F51F98A1EBAC}" dt="2020-07-20T21:13:05.246" v="4460" actId="20577"/>
          <ac:spMkLst>
            <pc:docMk/>
            <pc:sldMk cId="3338716782" sldId="1125"/>
            <ac:spMk id="19" creationId="{787758D0-8AB9-4AC1-98CE-889434D18952}"/>
          </ac:spMkLst>
        </pc:spChg>
        <pc:spChg chg="add mod">
          <ac:chgData name="Ning Wu" userId="04a4d569-0e5a-4432-a3a6-45e90719a910" providerId="ADAL" clId="{3E87A52E-58E2-491C-B106-F51F98A1EBAC}" dt="2020-07-20T20:42:05.591" v="4413" actId="14100"/>
          <ac:spMkLst>
            <pc:docMk/>
            <pc:sldMk cId="3338716782" sldId="1125"/>
            <ac:spMk id="25" creationId="{F87E1C4E-BF2A-404C-96C7-66191A873D69}"/>
          </ac:spMkLst>
        </pc:spChg>
        <pc:spChg chg="mod">
          <ac:chgData name="Ning Wu" userId="04a4d569-0e5a-4432-a3a6-45e90719a910" providerId="ADAL" clId="{3E87A52E-58E2-491C-B106-F51F98A1EBAC}" dt="2020-07-20T21:13:08.563" v="4461" actId="20577"/>
          <ac:spMkLst>
            <pc:docMk/>
            <pc:sldMk cId="3338716782" sldId="1125"/>
            <ac:spMk id="27" creationId="{C7EC8580-803C-4AC3-8288-658380817CE4}"/>
          </ac:spMkLst>
        </pc:spChg>
        <pc:spChg chg="add mod">
          <ac:chgData name="Ning Wu" userId="04a4d569-0e5a-4432-a3a6-45e90719a910" providerId="ADAL" clId="{3E87A52E-58E2-491C-B106-F51F98A1EBAC}" dt="2020-07-22T15:36:41.509" v="4501" actId="692"/>
          <ac:spMkLst>
            <pc:docMk/>
            <pc:sldMk cId="3338716782" sldId="1125"/>
            <ac:spMk id="29" creationId="{41D8F580-6B43-434D-8A81-76D2A7283669}"/>
          </ac:spMkLst>
        </pc:spChg>
        <pc:spChg chg="add mod">
          <ac:chgData name="Ning Wu" userId="04a4d569-0e5a-4432-a3a6-45e90719a910" providerId="ADAL" clId="{3E87A52E-58E2-491C-B106-F51F98A1EBAC}" dt="2020-07-13T18:08:48.773" v="141" actId="14100"/>
          <ac:spMkLst>
            <pc:docMk/>
            <pc:sldMk cId="3338716782" sldId="1125"/>
            <ac:spMk id="41" creationId="{973937EC-AB24-44A7-B7B0-37D2D04449CD}"/>
          </ac:spMkLst>
        </pc:spChg>
        <pc:spChg chg="add mod">
          <ac:chgData name="Ning Wu" userId="04a4d569-0e5a-4432-a3a6-45e90719a910" providerId="ADAL" clId="{3E87A52E-58E2-491C-B106-F51F98A1EBAC}" dt="2020-07-13T18:10:57.768" v="251" actId="1038"/>
          <ac:spMkLst>
            <pc:docMk/>
            <pc:sldMk cId="3338716782" sldId="1125"/>
            <ac:spMk id="42" creationId="{28723634-FBF8-4E93-B867-59F37157FBF8}"/>
          </ac:spMkLst>
        </pc:spChg>
        <pc:spChg chg="add mod">
          <ac:chgData name="Ning Wu" userId="04a4d569-0e5a-4432-a3a6-45e90719a910" providerId="ADAL" clId="{3E87A52E-58E2-491C-B106-F51F98A1EBAC}" dt="2020-07-13T18:09:36.879" v="159" actId="1076"/>
          <ac:spMkLst>
            <pc:docMk/>
            <pc:sldMk cId="3338716782" sldId="1125"/>
            <ac:spMk id="43" creationId="{37DB4965-FD9E-4F48-ADC8-955705392871}"/>
          </ac:spMkLst>
        </pc:spChg>
        <pc:spChg chg="add mod">
          <ac:chgData name="Ning Wu" userId="04a4d569-0e5a-4432-a3a6-45e90719a910" providerId="ADAL" clId="{3E87A52E-58E2-491C-B106-F51F98A1EBAC}" dt="2020-07-13T18:48:44.639" v="539" actId="1076"/>
          <ac:spMkLst>
            <pc:docMk/>
            <pc:sldMk cId="3338716782" sldId="1125"/>
            <ac:spMk id="44" creationId="{674CAEB9-6802-4CBA-8DBD-596DA77B41DE}"/>
          </ac:spMkLst>
        </pc:spChg>
        <pc:spChg chg="add mod">
          <ac:chgData name="Ning Wu" userId="04a4d569-0e5a-4432-a3a6-45e90719a910" providerId="ADAL" clId="{3E87A52E-58E2-491C-B106-F51F98A1EBAC}" dt="2020-07-13T18:10:37.750" v="219" actId="1076"/>
          <ac:spMkLst>
            <pc:docMk/>
            <pc:sldMk cId="3338716782" sldId="1125"/>
            <ac:spMk id="45" creationId="{E386B7AD-4EC0-40A6-B284-4DA8CA99B291}"/>
          </ac:spMkLst>
        </pc:spChg>
        <pc:spChg chg="add mod">
          <ac:chgData name="Ning Wu" userId="04a4d569-0e5a-4432-a3a6-45e90719a910" providerId="ADAL" clId="{3E87A52E-58E2-491C-B106-F51F98A1EBAC}" dt="2020-07-13T18:10:57.768" v="251" actId="1038"/>
          <ac:spMkLst>
            <pc:docMk/>
            <pc:sldMk cId="3338716782" sldId="1125"/>
            <ac:spMk id="46" creationId="{A452CDC1-3C67-423B-B6C2-A07978EC866E}"/>
          </ac:spMkLst>
        </pc:spChg>
        <pc:spChg chg="add mod">
          <ac:chgData name="Ning Wu" userId="04a4d569-0e5a-4432-a3a6-45e90719a910" providerId="ADAL" clId="{3E87A52E-58E2-491C-B106-F51F98A1EBAC}" dt="2020-07-13T18:11:51.752" v="255" actId="1076"/>
          <ac:spMkLst>
            <pc:docMk/>
            <pc:sldMk cId="3338716782" sldId="1125"/>
            <ac:spMk id="51" creationId="{8B43F2EC-0646-4A3F-8516-D1C2A89E21EE}"/>
          </ac:spMkLst>
        </pc:spChg>
        <pc:spChg chg="add mod">
          <ac:chgData name="Ning Wu" userId="04a4d569-0e5a-4432-a3a6-45e90719a910" providerId="ADAL" clId="{3E87A52E-58E2-491C-B106-F51F98A1EBAC}" dt="2020-07-20T21:16:03.425" v="4491" actId="1076"/>
          <ac:spMkLst>
            <pc:docMk/>
            <pc:sldMk cId="3338716782" sldId="1125"/>
            <ac:spMk id="52" creationId="{2C110F1E-016D-43E9-AC1D-EE999F0066B7}"/>
          </ac:spMkLst>
        </pc:spChg>
        <pc:spChg chg="add mod">
          <ac:chgData name="Ning Wu" userId="04a4d569-0e5a-4432-a3a6-45e90719a910" providerId="ADAL" clId="{3E87A52E-58E2-491C-B106-F51F98A1EBAC}" dt="2020-07-13T18:12:17.159" v="260" actId="1076"/>
          <ac:spMkLst>
            <pc:docMk/>
            <pc:sldMk cId="3338716782" sldId="1125"/>
            <ac:spMk id="55" creationId="{4B3D1703-3F5D-4B5E-BA27-DB77AD4F3FCA}"/>
          </ac:spMkLst>
        </pc:spChg>
        <pc:spChg chg="add del mod">
          <ac:chgData name="Ning Wu" userId="04a4d569-0e5a-4432-a3a6-45e90719a910" providerId="ADAL" clId="{3E87A52E-58E2-491C-B106-F51F98A1EBAC}" dt="2020-07-13T18:27:23.128" v="266" actId="478"/>
          <ac:spMkLst>
            <pc:docMk/>
            <pc:sldMk cId="3338716782" sldId="1125"/>
            <ac:spMk id="58" creationId="{DB9149A6-6D49-4180-9A22-AECE8C936671}"/>
          </ac:spMkLst>
        </pc:spChg>
        <pc:spChg chg="add del mod">
          <ac:chgData name="Ning Wu" userId="04a4d569-0e5a-4432-a3a6-45e90719a910" providerId="ADAL" clId="{3E87A52E-58E2-491C-B106-F51F98A1EBAC}" dt="2020-07-13T18:28:11.269" v="280" actId="478"/>
          <ac:spMkLst>
            <pc:docMk/>
            <pc:sldMk cId="3338716782" sldId="1125"/>
            <ac:spMk id="61" creationId="{E4030EBD-1DD6-464C-897F-5352A8F9B7A3}"/>
          </ac:spMkLst>
        </pc:spChg>
        <pc:spChg chg="add del mod">
          <ac:chgData name="Ning Wu" userId="04a4d569-0e5a-4432-a3a6-45e90719a910" providerId="ADAL" clId="{3E87A52E-58E2-491C-B106-F51F98A1EBAC}" dt="2020-07-13T19:04:47.028" v="640"/>
          <ac:spMkLst>
            <pc:docMk/>
            <pc:sldMk cId="3338716782" sldId="1125"/>
            <ac:spMk id="62" creationId="{5B18BBBC-46F9-49B9-8E09-B8FE43FB458F}"/>
          </ac:spMkLst>
        </pc:spChg>
        <pc:spChg chg="add mod">
          <ac:chgData name="Ning Wu" userId="04a4d569-0e5a-4432-a3a6-45e90719a910" providerId="ADAL" clId="{3E87A52E-58E2-491C-B106-F51F98A1EBAC}" dt="2020-07-13T19:02:37.153" v="588" actId="1076"/>
          <ac:spMkLst>
            <pc:docMk/>
            <pc:sldMk cId="3338716782" sldId="1125"/>
            <ac:spMk id="66" creationId="{925B276A-F41A-43E9-9EDE-DDC1EFBADEEC}"/>
          </ac:spMkLst>
        </pc:spChg>
        <pc:spChg chg="add mod">
          <ac:chgData name="Ning Wu" userId="04a4d569-0e5a-4432-a3a6-45e90719a910" providerId="ADAL" clId="{3E87A52E-58E2-491C-B106-F51F98A1EBAC}" dt="2020-07-13T18:33:46.809" v="385" actId="1076"/>
          <ac:spMkLst>
            <pc:docMk/>
            <pc:sldMk cId="3338716782" sldId="1125"/>
            <ac:spMk id="69" creationId="{30F16355-3F94-4DFD-9920-E44609A297A4}"/>
          </ac:spMkLst>
        </pc:spChg>
        <pc:spChg chg="add del mod">
          <ac:chgData name="Ning Wu" userId="04a4d569-0e5a-4432-a3a6-45e90719a910" providerId="ADAL" clId="{3E87A52E-58E2-491C-B106-F51F98A1EBAC}" dt="2020-07-13T18:39:43.517" v="391" actId="478"/>
          <ac:spMkLst>
            <pc:docMk/>
            <pc:sldMk cId="3338716782" sldId="1125"/>
            <ac:spMk id="72" creationId="{A4AE30C2-6215-4C3B-9D67-FFBEBC8C9673}"/>
          </ac:spMkLst>
        </pc:spChg>
        <pc:spChg chg="add mod">
          <ac:chgData name="Ning Wu" userId="04a4d569-0e5a-4432-a3a6-45e90719a910" providerId="ADAL" clId="{3E87A52E-58E2-491C-B106-F51F98A1EBAC}" dt="2020-07-13T18:39:59.331" v="414" actId="1076"/>
          <ac:spMkLst>
            <pc:docMk/>
            <pc:sldMk cId="3338716782" sldId="1125"/>
            <ac:spMk id="73" creationId="{B3BC67AC-089C-4D5A-9714-5CB018545156}"/>
          </ac:spMkLst>
        </pc:spChg>
        <pc:spChg chg="add del mod">
          <ac:chgData name="Ning Wu" userId="04a4d569-0e5a-4432-a3a6-45e90719a910" providerId="ADAL" clId="{3E87A52E-58E2-491C-B106-F51F98A1EBAC}" dt="2020-07-13T18:41:05.521" v="420" actId="478"/>
          <ac:spMkLst>
            <pc:docMk/>
            <pc:sldMk cId="3338716782" sldId="1125"/>
            <ac:spMk id="78" creationId="{B165B623-7997-41BB-9248-A72E7D6BEE33}"/>
          </ac:spMkLst>
        </pc:spChg>
        <pc:spChg chg="add mod">
          <ac:chgData name="Ning Wu" userId="04a4d569-0e5a-4432-a3a6-45e90719a910" providerId="ADAL" clId="{3E87A52E-58E2-491C-B106-F51F98A1EBAC}" dt="2020-07-20T21:14:19.877" v="4473" actId="1076"/>
          <ac:spMkLst>
            <pc:docMk/>
            <pc:sldMk cId="3338716782" sldId="1125"/>
            <ac:spMk id="81" creationId="{3124DDC2-5A3C-47E4-9BB1-E88CD23A2A38}"/>
          </ac:spMkLst>
        </pc:spChg>
        <pc:spChg chg="add mod">
          <ac:chgData name="Ning Wu" userId="04a4d569-0e5a-4432-a3a6-45e90719a910" providerId="ADAL" clId="{3E87A52E-58E2-491C-B106-F51F98A1EBAC}" dt="2020-07-13T18:47:28.184" v="522" actId="20577"/>
          <ac:spMkLst>
            <pc:docMk/>
            <pc:sldMk cId="3338716782" sldId="1125"/>
            <ac:spMk id="86" creationId="{961E9EFF-B9CE-448E-96AB-803AC769EFA8}"/>
          </ac:spMkLst>
        </pc:spChg>
        <pc:spChg chg="add mod">
          <ac:chgData name="Ning Wu" userId="04a4d569-0e5a-4432-a3a6-45e90719a910" providerId="ADAL" clId="{3E87A52E-58E2-491C-B106-F51F98A1EBAC}" dt="2020-07-13T18:48:09.586" v="536" actId="1076"/>
          <ac:spMkLst>
            <pc:docMk/>
            <pc:sldMk cId="3338716782" sldId="1125"/>
            <ac:spMk id="89" creationId="{7DD11922-0E99-4734-AF61-B3A0E149E103}"/>
          </ac:spMkLst>
        </pc:spChg>
        <pc:spChg chg="add del mod">
          <ac:chgData name="Ning Wu" userId="04a4d569-0e5a-4432-a3a6-45e90719a910" providerId="ADAL" clId="{3E87A52E-58E2-491C-B106-F51F98A1EBAC}" dt="2020-07-13T18:49:15.377" v="545" actId="478"/>
          <ac:spMkLst>
            <pc:docMk/>
            <pc:sldMk cId="3338716782" sldId="1125"/>
            <ac:spMk id="92" creationId="{C33E4A6B-1E17-4AAD-A40D-FD7CB1ADFA7A}"/>
          </ac:spMkLst>
        </pc:spChg>
        <pc:spChg chg="add mod">
          <ac:chgData name="Ning Wu" userId="04a4d569-0e5a-4432-a3a6-45e90719a910" providerId="ADAL" clId="{3E87A52E-58E2-491C-B106-F51F98A1EBAC}" dt="2020-07-13T19:02:46.295" v="590" actId="1076"/>
          <ac:spMkLst>
            <pc:docMk/>
            <pc:sldMk cId="3338716782" sldId="1125"/>
            <ac:spMk id="99" creationId="{DE7BA36A-2F42-440F-949A-6D1203305155}"/>
          </ac:spMkLst>
        </pc:spChg>
        <pc:spChg chg="add mod">
          <ac:chgData name="Ning Wu" userId="04a4d569-0e5a-4432-a3a6-45e90719a910" providerId="ADAL" clId="{3E87A52E-58E2-491C-B106-F51F98A1EBAC}" dt="2020-07-13T19:03:50.528" v="638" actId="20577"/>
          <ac:spMkLst>
            <pc:docMk/>
            <pc:sldMk cId="3338716782" sldId="1125"/>
            <ac:spMk id="113" creationId="{73E1F917-4F3A-4D2E-AFEB-42DDB4A86542}"/>
          </ac:spMkLst>
        </pc:spChg>
        <pc:spChg chg="add mod">
          <ac:chgData name="Ning Wu" userId="04a4d569-0e5a-4432-a3a6-45e90719a910" providerId="ADAL" clId="{3E87A52E-58E2-491C-B106-F51F98A1EBAC}" dt="2020-07-13T19:24:09.265" v="708" actId="20577"/>
          <ac:spMkLst>
            <pc:docMk/>
            <pc:sldMk cId="3338716782" sldId="1125"/>
            <ac:spMk id="115" creationId="{95C22B32-E759-410D-AE3D-08C7158218CB}"/>
          </ac:spMkLst>
        </pc:spChg>
        <pc:spChg chg="add del mod">
          <ac:chgData name="Ning Wu" userId="04a4d569-0e5a-4432-a3a6-45e90719a910" providerId="ADAL" clId="{3E87A52E-58E2-491C-B106-F51F98A1EBAC}" dt="2020-07-20T21:13:17.970" v="4462" actId="478"/>
          <ac:spMkLst>
            <pc:docMk/>
            <pc:sldMk cId="3338716782" sldId="1125"/>
            <ac:spMk id="117" creationId="{7A484E25-9697-4055-B3AE-DA47EC7E236A}"/>
          </ac:spMkLst>
        </pc:spChg>
        <pc:grpChg chg="add mod">
          <ac:chgData name="Ning Wu" userId="04a4d569-0e5a-4432-a3a6-45e90719a910" providerId="ADAL" clId="{3E87A52E-58E2-491C-B106-F51F98A1EBAC}" dt="2020-07-20T20:41:08.180" v="4403" actId="1076"/>
          <ac:grpSpMkLst>
            <pc:docMk/>
            <pc:sldMk cId="3338716782" sldId="1125"/>
            <ac:grpSpMk id="4" creationId="{F55DD898-0819-4DE2-9DCD-3AF3F9E2CE8D}"/>
          </ac:grpSpMkLst>
        </pc:grpChg>
        <pc:grpChg chg="add mod">
          <ac:chgData name="Ning Wu" userId="04a4d569-0e5a-4432-a3a6-45e90719a910" providerId="ADAL" clId="{3E87A52E-58E2-491C-B106-F51F98A1EBAC}" dt="2020-07-20T20:41:04.962" v="4402" actId="1076"/>
          <ac:grpSpMkLst>
            <pc:docMk/>
            <pc:sldMk cId="3338716782" sldId="1125"/>
            <ac:grpSpMk id="10" creationId="{647F2B3B-3E1E-4E62-87C2-4C4C037197FC}"/>
          </ac:grpSpMkLst>
        </pc:grpChg>
        <pc:grpChg chg="add mod">
          <ac:chgData name="Ning Wu" userId="04a4d569-0e5a-4432-a3a6-45e90719a910" providerId="ADAL" clId="{3E87A52E-58E2-491C-B106-F51F98A1EBAC}" dt="2020-07-20T20:41:40.689" v="4408" actId="1076"/>
          <ac:grpSpMkLst>
            <pc:docMk/>
            <pc:sldMk cId="3338716782" sldId="1125"/>
            <ac:grpSpMk id="13" creationId="{45144D54-7080-4AAE-9CC0-58E4195BD148}"/>
          </ac:grpSpMkLst>
        </pc:grpChg>
        <pc:grpChg chg="add mod">
          <ac:chgData name="Ning Wu" userId="04a4d569-0e5a-4432-a3a6-45e90719a910" providerId="ADAL" clId="{3E87A52E-58E2-491C-B106-F51F98A1EBAC}" dt="2020-07-20T20:41:31.044" v="4407" actId="1076"/>
          <ac:grpSpMkLst>
            <pc:docMk/>
            <pc:sldMk cId="3338716782" sldId="1125"/>
            <ac:grpSpMk id="18" creationId="{91271F81-3535-4A54-B650-8459146FC4D6}"/>
          </ac:grpSpMkLst>
        </pc:grpChg>
        <pc:grpChg chg="add mod">
          <ac:chgData name="Ning Wu" userId="04a4d569-0e5a-4432-a3a6-45e90719a910" providerId="ADAL" clId="{3E87A52E-58E2-491C-B106-F51F98A1EBAC}" dt="2020-07-20T20:42:14.615" v="4415" actId="1076"/>
          <ac:grpSpMkLst>
            <pc:docMk/>
            <pc:sldMk cId="3338716782" sldId="1125"/>
            <ac:grpSpMk id="21" creationId="{4893A904-7FBD-40E3-8434-09F8B4B146DE}"/>
          </ac:grpSpMkLst>
        </pc:grpChg>
        <pc:grpChg chg="add mod">
          <ac:chgData name="Ning Wu" userId="04a4d569-0e5a-4432-a3a6-45e90719a910" providerId="ADAL" clId="{3E87A52E-58E2-491C-B106-F51F98A1EBAC}" dt="2020-07-13T18:00:07.715" v="80" actId="1076"/>
          <ac:grpSpMkLst>
            <pc:docMk/>
            <pc:sldMk cId="3338716782" sldId="1125"/>
            <ac:grpSpMk id="26" creationId="{84FCAF6A-34F6-4608-8850-6D8549BB0D1E}"/>
          </ac:grpSpMkLst>
        </pc:grpChg>
        <pc:picChg chg="mod">
          <ac:chgData name="Ning Wu" userId="04a4d569-0e5a-4432-a3a6-45e90719a910" providerId="ADAL" clId="{3E87A52E-58E2-491C-B106-F51F98A1EBAC}" dt="2020-07-20T21:11:51.704" v="4441" actId="1076"/>
          <ac:picMkLst>
            <pc:docMk/>
            <pc:sldMk cId="3338716782" sldId="1125"/>
            <ac:picMk id="28" creationId="{9B585D53-4902-454E-A3FE-B4350571AD45}"/>
          </ac:picMkLst>
        </pc:picChg>
        <pc:picChg chg="add mod">
          <ac:chgData name="Ning Wu" userId="04a4d569-0e5a-4432-a3a6-45e90719a910" providerId="ADAL" clId="{3E87A52E-58E2-491C-B106-F51F98A1EBAC}" dt="2020-07-13T18:06:34.133" v="111" actId="1076"/>
          <ac:picMkLst>
            <pc:docMk/>
            <pc:sldMk cId="3338716782" sldId="1125"/>
            <ac:picMk id="36" creationId="{7D8E0366-E2B3-4051-83E5-7005558DC9F5}"/>
          </ac:picMkLst>
        </pc:picChg>
        <pc:picChg chg="add mod">
          <ac:chgData name="Ning Wu" userId="04a4d569-0e5a-4432-a3a6-45e90719a910" providerId="ADAL" clId="{3E87A52E-58E2-491C-B106-F51F98A1EBAC}" dt="2020-07-13T18:10:57.768" v="251" actId="1038"/>
          <ac:picMkLst>
            <pc:docMk/>
            <pc:sldMk cId="3338716782" sldId="1125"/>
            <ac:picMk id="37" creationId="{A1900BAD-8D96-4AF9-B8E7-7518B257FB80}"/>
          </ac:picMkLst>
        </pc:picChg>
        <pc:picChg chg="add mod">
          <ac:chgData name="Ning Wu" userId="04a4d569-0e5a-4432-a3a6-45e90719a910" providerId="ADAL" clId="{3E87A52E-58E2-491C-B106-F51F98A1EBAC}" dt="2020-07-13T18:08:20.627" v="125" actId="14100"/>
          <ac:picMkLst>
            <pc:docMk/>
            <pc:sldMk cId="3338716782" sldId="1125"/>
            <ac:picMk id="39" creationId="{BCE5AA8B-C94C-45E6-A261-8F2ABB3D8DED}"/>
          </ac:picMkLst>
        </pc:picChg>
        <pc:picChg chg="add mod">
          <ac:chgData name="Ning Wu" userId="04a4d569-0e5a-4432-a3a6-45e90719a910" providerId="ADAL" clId="{3E87A52E-58E2-491C-B106-F51F98A1EBAC}" dt="2020-07-13T18:10:57.768" v="251" actId="1038"/>
          <ac:picMkLst>
            <pc:docMk/>
            <pc:sldMk cId="3338716782" sldId="1125"/>
            <ac:picMk id="40" creationId="{C50DE525-B792-42B6-A782-A64A80E91B22}"/>
          </ac:picMkLst>
        </pc:picChg>
        <pc:picChg chg="add del mod">
          <ac:chgData name="Ning Wu" userId="04a4d569-0e5a-4432-a3a6-45e90719a910" providerId="ADAL" clId="{3E87A52E-58E2-491C-B106-F51F98A1EBAC}" dt="2020-07-13T18:28:50.987" v="287" actId="1076"/>
          <ac:picMkLst>
            <pc:docMk/>
            <pc:sldMk cId="3338716782" sldId="1125"/>
            <ac:picMk id="57" creationId="{EF3E3529-6164-4F28-960F-DD2CDC7EE042}"/>
          </ac:picMkLst>
        </pc:picChg>
        <pc:picChg chg="add del mod">
          <ac:chgData name="Ning Wu" userId="04a4d569-0e5a-4432-a3a6-45e90719a910" providerId="ADAL" clId="{3E87A52E-58E2-491C-B106-F51F98A1EBAC}" dt="2020-07-13T18:40:27.418" v="416" actId="1076"/>
          <ac:picMkLst>
            <pc:docMk/>
            <pc:sldMk cId="3338716782" sldId="1125"/>
            <ac:picMk id="60" creationId="{582B783E-980E-42BC-8A10-A6E66A33D276}"/>
          </ac:picMkLst>
        </pc:picChg>
        <pc:picChg chg="add mod">
          <ac:chgData name="Ning Wu" userId="04a4d569-0e5a-4432-a3a6-45e90719a910" providerId="ADAL" clId="{3E87A52E-58E2-491C-B106-F51F98A1EBAC}" dt="2020-07-13T18:41:22.345" v="425" actId="1076"/>
          <ac:picMkLst>
            <pc:docMk/>
            <pc:sldMk cId="3338716782" sldId="1125"/>
            <ac:picMk id="77" creationId="{0C946B5F-86B5-4F3D-865D-046D3DA6B3BD}"/>
          </ac:picMkLst>
        </pc:picChg>
        <pc:picChg chg="add del mod">
          <ac:chgData name="Ning Wu" userId="04a4d569-0e5a-4432-a3a6-45e90719a910" providerId="ADAL" clId="{3E87A52E-58E2-491C-B106-F51F98A1EBAC}" dt="2020-07-13T18:49:26.440" v="547" actId="1076"/>
          <ac:picMkLst>
            <pc:docMk/>
            <pc:sldMk cId="3338716782" sldId="1125"/>
            <ac:picMk id="91" creationId="{CEABFD3C-E7F0-4A82-98B3-3891F6BE7327}"/>
          </ac:picMkLst>
        </pc:picChg>
        <pc:picChg chg="add mod">
          <ac:chgData name="Ning Wu" userId="04a4d569-0e5a-4432-a3a6-45e90719a910" providerId="ADAL" clId="{3E87A52E-58E2-491C-B106-F51F98A1EBAC}" dt="2020-07-13T18:49:56.513" v="553" actId="1076"/>
          <ac:picMkLst>
            <pc:docMk/>
            <pc:sldMk cId="3338716782" sldId="1125"/>
            <ac:picMk id="93" creationId="{48890CBD-A642-4816-9439-37CD7D58383C}"/>
          </ac:picMkLst>
        </pc:picChg>
        <pc:picChg chg="add mod">
          <ac:chgData name="Ning Wu" userId="04a4d569-0e5a-4432-a3a6-45e90719a910" providerId="ADAL" clId="{3E87A52E-58E2-491C-B106-F51F98A1EBAC}" dt="2020-07-13T19:02:28.294" v="585" actId="1076"/>
          <ac:picMkLst>
            <pc:docMk/>
            <pc:sldMk cId="3338716782" sldId="1125"/>
            <ac:picMk id="101" creationId="{C140493B-268E-433E-A59D-A2D9B46B10C5}"/>
          </ac:picMkLst>
        </pc:picChg>
        <pc:picChg chg="add del">
          <ac:chgData name="Ning Wu" userId="04a4d569-0e5a-4432-a3a6-45e90719a910" providerId="ADAL" clId="{3E87A52E-58E2-491C-B106-F51F98A1EBAC}" dt="2020-07-13T19:03:20.439" v="597"/>
          <ac:picMkLst>
            <pc:docMk/>
            <pc:sldMk cId="3338716782" sldId="1125"/>
            <ac:picMk id="111" creationId="{EDB342C0-6A3E-4AA0-9134-8A4235B16481}"/>
          </ac:picMkLst>
        </pc:picChg>
        <pc:picChg chg="add del">
          <ac:chgData name="Ning Wu" userId="04a4d569-0e5a-4432-a3a6-45e90719a910" providerId="ADAL" clId="{3E87A52E-58E2-491C-B106-F51F98A1EBAC}" dt="2020-07-13T19:03:26.561" v="599"/>
          <ac:picMkLst>
            <pc:docMk/>
            <pc:sldMk cId="3338716782" sldId="1125"/>
            <ac:picMk id="112" creationId="{019E7390-FEF4-4548-A782-148DA5547292}"/>
          </ac:picMkLst>
        </pc:picChg>
        <pc:picChg chg="add mod">
          <ac:chgData name="Ning Wu" userId="04a4d569-0e5a-4432-a3a6-45e90719a910" providerId="ADAL" clId="{3E87A52E-58E2-491C-B106-F51F98A1EBAC}" dt="2020-07-13T19:23:54.336" v="702" actId="1076"/>
          <ac:picMkLst>
            <pc:docMk/>
            <pc:sldMk cId="3338716782" sldId="1125"/>
            <ac:picMk id="114" creationId="{B6B0A638-C657-4691-B2A8-D1FC7E627FD6}"/>
          </ac:picMkLst>
        </pc:picChg>
        <pc:picChg chg="add del mod">
          <ac:chgData name="Ning Wu" userId="04a4d569-0e5a-4432-a3a6-45e90719a910" providerId="ADAL" clId="{3E87A52E-58E2-491C-B106-F51F98A1EBAC}" dt="2020-07-20T21:09:58.187" v="4430"/>
          <ac:picMkLst>
            <pc:docMk/>
            <pc:sldMk cId="3338716782" sldId="1125"/>
            <ac:picMk id="118" creationId="{0A4CE1BB-9F03-4108-950B-445C26A7FDB2}"/>
          </ac:picMkLst>
        </pc:picChg>
        <pc:picChg chg="add del mod">
          <ac:chgData name="Ning Wu" userId="04a4d569-0e5a-4432-a3a6-45e90719a910" providerId="ADAL" clId="{3E87A52E-58E2-491C-B106-F51F98A1EBAC}" dt="2020-07-20T21:09:56.071" v="4427"/>
          <ac:picMkLst>
            <pc:docMk/>
            <pc:sldMk cId="3338716782" sldId="1125"/>
            <ac:picMk id="119" creationId="{A6DA8BFB-AD17-436B-BD6F-2D487EFE0B71}"/>
          </ac:picMkLst>
        </pc:picChg>
        <pc:picChg chg="add del mod">
          <ac:chgData name="Ning Wu" userId="04a4d569-0e5a-4432-a3a6-45e90719a910" providerId="ADAL" clId="{3E87A52E-58E2-491C-B106-F51F98A1EBAC}" dt="2020-07-20T21:09:54.878" v="4425"/>
          <ac:picMkLst>
            <pc:docMk/>
            <pc:sldMk cId="3338716782" sldId="1125"/>
            <ac:picMk id="120" creationId="{8FACE276-3B37-4B1B-AEC0-A654B95D10F3}"/>
          </ac:picMkLst>
        </pc:picChg>
        <pc:picChg chg="add mod">
          <ac:chgData name="Ning Wu" userId="04a4d569-0e5a-4432-a3a6-45e90719a910" providerId="ADAL" clId="{3E87A52E-58E2-491C-B106-F51F98A1EBAC}" dt="2020-07-20T21:11:26.571" v="4435" actId="1076"/>
          <ac:picMkLst>
            <pc:docMk/>
            <pc:sldMk cId="3338716782" sldId="1125"/>
            <ac:picMk id="122" creationId="{4303F7F7-3453-43E7-B8FD-0985E62A9A31}"/>
          </ac:picMkLst>
        </pc:picChg>
        <pc:picChg chg="add mod">
          <ac:chgData name="Ning Wu" userId="04a4d569-0e5a-4432-a3a6-45e90719a910" providerId="ADAL" clId="{3E87A52E-58E2-491C-B106-F51F98A1EBAC}" dt="2020-07-20T21:11:40.872" v="4438" actId="1076"/>
          <ac:picMkLst>
            <pc:docMk/>
            <pc:sldMk cId="3338716782" sldId="1125"/>
            <ac:picMk id="123" creationId="{C24462B5-16E6-44F9-AAF4-952588D27AAC}"/>
          </ac:picMkLst>
        </pc:picChg>
        <pc:picChg chg="add mod">
          <ac:chgData name="Ning Wu" userId="04a4d569-0e5a-4432-a3a6-45e90719a910" providerId="ADAL" clId="{3E87A52E-58E2-491C-B106-F51F98A1EBAC}" dt="2020-07-20T21:11:46.432" v="4440" actId="1076"/>
          <ac:picMkLst>
            <pc:docMk/>
            <pc:sldMk cId="3338716782" sldId="1125"/>
            <ac:picMk id="124" creationId="{092B7C67-ABA2-4F9D-8AAB-4A2FE220D194}"/>
          </ac:picMkLst>
        </pc:picChg>
        <pc:picChg chg="add mod">
          <ac:chgData name="Ning Wu" userId="04a4d569-0e5a-4432-a3a6-45e90719a910" providerId="ADAL" clId="{3E87A52E-58E2-491C-B106-F51F98A1EBAC}" dt="2020-07-20T21:13:46.306" v="4466" actId="14100"/>
          <ac:picMkLst>
            <pc:docMk/>
            <pc:sldMk cId="3338716782" sldId="1125"/>
            <ac:picMk id="125" creationId="{CABBA023-87AD-4C2C-8582-BD8916427E67}"/>
          </ac:picMkLst>
        </pc:picChg>
        <pc:picChg chg="add del">
          <ac:chgData name="Ning Wu" userId="04a4d569-0e5a-4432-a3a6-45e90719a910" providerId="ADAL" clId="{3E87A52E-58E2-491C-B106-F51F98A1EBAC}" dt="2020-07-20T21:13:51.848" v="4468" actId="478"/>
          <ac:picMkLst>
            <pc:docMk/>
            <pc:sldMk cId="3338716782" sldId="1125"/>
            <ac:picMk id="126" creationId="{E8036DFE-EF83-413B-9834-8F8FABE64843}"/>
          </ac:picMkLst>
        </pc:picChg>
        <pc:picChg chg="add mod">
          <ac:chgData name="Ning Wu" userId="04a4d569-0e5a-4432-a3a6-45e90719a910" providerId="ADAL" clId="{3E87A52E-58E2-491C-B106-F51F98A1EBAC}" dt="2020-07-20T21:14:00.160" v="4470" actId="1076"/>
          <ac:picMkLst>
            <pc:docMk/>
            <pc:sldMk cId="3338716782" sldId="1125"/>
            <ac:picMk id="127" creationId="{4838C4C6-3307-45C5-AE7A-DBFD909D6A6A}"/>
          </ac:picMkLst>
        </pc:picChg>
        <pc:picChg chg="add mod">
          <ac:chgData name="Ning Wu" userId="04a4d569-0e5a-4432-a3a6-45e90719a910" providerId="ADAL" clId="{3E87A52E-58E2-491C-B106-F51F98A1EBAC}" dt="2020-07-20T21:14:07.832" v="4472" actId="1076"/>
          <ac:picMkLst>
            <pc:docMk/>
            <pc:sldMk cId="3338716782" sldId="1125"/>
            <ac:picMk id="128" creationId="{1D0AD6AF-B754-4EFB-96D4-8142558F6F83}"/>
          </ac:picMkLst>
        </pc:picChg>
        <pc:picChg chg="add mod">
          <ac:chgData name="Ning Wu" userId="04a4d569-0e5a-4432-a3a6-45e90719a910" providerId="ADAL" clId="{3E87A52E-58E2-491C-B106-F51F98A1EBAC}" dt="2020-07-20T21:14:58.287" v="4476" actId="1076"/>
          <ac:picMkLst>
            <pc:docMk/>
            <pc:sldMk cId="3338716782" sldId="1125"/>
            <ac:picMk id="129" creationId="{079D0740-2E13-4B39-9910-790A2F797654}"/>
          </ac:picMkLst>
        </pc:picChg>
        <pc:picChg chg="add mod">
          <ac:chgData name="Ning Wu" userId="04a4d569-0e5a-4432-a3a6-45e90719a910" providerId="ADAL" clId="{3E87A52E-58E2-491C-B106-F51F98A1EBAC}" dt="2020-07-20T21:15:04.369" v="4478" actId="1076"/>
          <ac:picMkLst>
            <pc:docMk/>
            <pc:sldMk cId="3338716782" sldId="1125"/>
            <ac:picMk id="130" creationId="{9A03970A-A7E0-4C23-8AF8-2872AE654993}"/>
          </ac:picMkLst>
        </pc:picChg>
        <pc:picChg chg="add mod">
          <ac:chgData name="Ning Wu" userId="04a4d569-0e5a-4432-a3a6-45e90719a910" providerId="ADAL" clId="{3E87A52E-58E2-491C-B106-F51F98A1EBAC}" dt="2020-07-20T21:15:11.757" v="4480" actId="1076"/>
          <ac:picMkLst>
            <pc:docMk/>
            <pc:sldMk cId="3338716782" sldId="1125"/>
            <ac:picMk id="131" creationId="{F0CEDAD0-7742-485A-919B-23024D22FF54}"/>
          </ac:picMkLst>
        </pc:picChg>
        <pc:picChg chg="add mod">
          <ac:chgData name="Ning Wu" userId="04a4d569-0e5a-4432-a3a6-45e90719a910" providerId="ADAL" clId="{3E87A52E-58E2-491C-B106-F51F98A1EBAC}" dt="2020-07-20T21:15:18.510" v="4482" actId="1076"/>
          <ac:picMkLst>
            <pc:docMk/>
            <pc:sldMk cId="3338716782" sldId="1125"/>
            <ac:picMk id="132" creationId="{C4B90FB0-CC2B-4218-A2E0-B39704AEB329}"/>
          </ac:picMkLst>
        </pc:picChg>
        <pc:picChg chg="add mod">
          <ac:chgData name="Ning Wu" userId="04a4d569-0e5a-4432-a3a6-45e90719a910" providerId="ADAL" clId="{3E87A52E-58E2-491C-B106-F51F98A1EBAC}" dt="2020-07-20T21:15:24.114" v="4484" actId="1076"/>
          <ac:picMkLst>
            <pc:docMk/>
            <pc:sldMk cId="3338716782" sldId="1125"/>
            <ac:picMk id="133" creationId="{924E3930-85CE-43C2-8977-98D2C57F9814}"/>
          </ac:picMkLst>
        </pc:picChg>
        <pc:picChg chg="add mod">
          <ac:chgData name="Ning Wu" userId="04a4d569-0e5a-4432-a3a6-45e90719a910" providerId="ADAL" clId="{3E87A52E-58E2-491C-B106-F51F98A1EBAC}" dt="2020-07-20T21:15:29.003" v="4486" actId="1076"/>
          <ac:picMkLst>
            <pc:docMk/>
            <pc:sldMk cId="3338716782" sldId="1125"/>
            <ac:picMk id="134" creationId="{9944943F-BBB9-4034-9360-484A012A6386}"/>
          </ac:picMkLst>
        </pc:picChg>
        <pc:picChg chg="add mod">
          <ac:chgData name="Ning Wu" userId="04a4d569-0e5a-4432-a3a6-45e90719a910" providerId="ADAL" clId="{3E87A52E-58E2-491C-B106-F51F98A1EBAC}" dt="2020-07-20T21:15:50.802" v="4488" actId="1076"/>
          <ac:picMkLst>
            <pc:docMk/>
            <pc:sldMk cId="3338716782" sldId="1125"/>
            <ac:picMk id="135" creationId="{1BF3C81A-B558-4D61-B862-9DDF0CE9563F}"/>
          </ac:picMkLst>
        </pc:picChg>
        <pc:picChg chg="add mod">
          <ac:chgData name="Ning Wu" userId="04a4d569-0e5a-4432-a3a6-45e90719a910" providerId="ADAL" clId="{3E87A52E-58E2-491C-B106-F51F98A1EBAC}" dt="2020-07-20T21:16:00.468" v="4490" actId="1076"/>
          <ac:picMkLst>
            <pc:docMk/>
            <pc:sldMk cId="3338716782" sldId="1125"/>
            <ac:picMk id="136" creationId="{443A9C3C-6207-4C24-BD68-1B1CAD9C06DC}"/>
          </ac:picMkLst>
        </pc:picChg>
        <pc:picChg chg="add mod">
          <ac:chgData name="Ning Wu" userId="04a4d569-0e5a-4432-a3a6-45e90719a910" providerId="ADAL" clId="{3E87A52E-58E2-491C-B106-F51F98A1EBAC}" dt="2020-07-20T21:16:13.599" v="4493" actId="1076"/>
          <ac:picMkLst>
            <pc:docMk/>
            <pc:sldMk cId="3338716782" sldId="1125"/>
            <ac:picMk id="137" creationId="{EE91846C-A38A-4009-AFAC-E7CD913F1974}"/>
          </ac:picMkLst>
        </pc:picChg>
        <pc:cxnChg chg="add mod">
          <ac:chgData name="Ning Wu" userId="04a4d569-0e5a-4432-a3a6-45e90719a910" providerId="ADAL" clId="{3E87A52E-58E2-491C-B106-F51F98A1EBAC}" dt="2020-07-20T20:41:40.689" v="4408" actId="1076"/>
          <ac:cxnSpMkLst>
            <pc:docMk/>
            <pc:sldMk cId="3338716782" sldId="1125"/>
            <ac:cxnSpMk id="30" creationId="{C20B6E63-5FE7-4CB6-BC8F-6F1B30D973AB}"/>
          </ac:cxnSpMkLst>
        </pc:cxnChg>
        <pc:cxnChg chg="add mod">
          <ac:chgData name="Ning Wu" userId="04a4d569-0e5a-4432-a3a6-45e90719a910" providerId="ADAL" clId="{3E87A52E-58E2-491C-B106-F51F98A1EBAC}" dt="2020-07-20T20:42:14.615" v="4415" actId="1076"/>
          <ac:cxnSpMkLst>
            <pc:docMk/>
            <pc:sldMk cId="3338716782" sldId="1125"/>
            <ac:cxnSpMk id="32" creationId="{93179448-B985-4AA6-84F4-FD91C0026862}"/>
          </ac:cxnSpMkLst>
        </pc:cxnChg>
        <pc:cxnChg chg="add mod">
          <ac:chgData name="Ning Wu" userId="04a4d569-0e5a-4432-a3a6-45e90719a910" providerId="ADAL" clId="{3E87A52E-58E2-491C-B106-F51F98A1EBAC}" dt="2020-07-20T20:42:14.615" v="4415" actId="1076"/>
          <ac:cxnSpMkLst>
            <pc:docMk/>
            <pc:sldMk cId="3338716782" sldId="1125"/>
            <ac:cxnSpMk id="34" creationId="{7FEE7811-B90E-4502-AF69-43228E5171E1}"/>
          </ac:cxnSpMkLst>
        </pc:cxnChg>
        <pc:cxnChg chg="add mod">
          <ac:chgData name="Ning Wu" userId="04a4d569-0e5a-4432-a3a6-45e90719a910" providerId="ADAL" clId="{3E87A52E-58E2-491C-B106-F51F98A1EBAC}" dt="2020-07-20T20:42:14.615" v="4415" actId="1076"/>
          <ac:cxnSpMkLst>
            <pc:docMk/>
            <pc:sldMk cId="3338716782" sldId="1125"/>
            <ac:cxnSpMk id="48" creationId="{D14959EE-F775-4AAD-8452-05F7A3EDABC6}"/>
          </ac:cxnSpMkLst>
        </pc:cxnChg>
        <pc:cxnChg chg="add mod">
          <ac:chgData name="Ning Wu" userId="04a4d569-0e5a-4432-a3a6-45e90719a910" providerId="ADAL" clId="{3E87A52E-58E2-491C-B106-F51F98A1EBAC}" dt="2020-07-20T20:41:08.180" v="4403" actId="1076"/>
          <ac:cxnSpMkLst>
            <pc:docMk/>
            <pc:sldMk cId="3338716782" sldId="1125"/>
            <ac:cxnSpMk id="50" creationId="{9B3EC775-4465-4DB0-BB23-8F3925275C3B}"/>
          </ac:cxnSpMkLst>
        </pc:cxnChg>
        <pc:cxnChg chg="add mod">
          <ac:chgData name="Ning Wu" userId="04a4d569-0e5a-4432-a3a6-45e90719a910" providerId="ADAL" clId="{3E87A52E-58E2-491C-B106-F51F98A1EBAC}" dt="2020-07-13T18:12:08.349" v="258" actId="11529"/>
          <ac:cxnSpMkLst>
            <pc:docMk/>
            <pc:sldMk cId="3338716782" sldId="1125"/>
            <ac:cxnSpMk id="54" creationId="{2B9D6BF4-6ED7-4D23-BD9B-14D8C0DFA0C9}"/>
          </ac:cxnSpMkLst>
        </pc:cxnChg>
        <pc:cxnChg chg="add mod">
          <ac:chgData name="Ning Wu" userId="04a4d569-0e5a-4432-a3a6-45e90719a910" providerId="ADAL" clId="{3E87A52E-58E2-491C-B106-F51F98A1EBAC}" dt="2020-07-20T20:42:14.615" v="4415" actId="1076"/>
          <ac:cxnSpMkLst>
            <pc:docMk/>
            <pc:sldMk cId="3338716782" sldId="1125"/>
            <ac:cxnSpMk id="64" creationId="{4B7BB2C2-9580-46A6-95FE-944CFDE41D58}"/>
          </ac:cxnSpMkLst>
        </pc:cxnChg>
        <pc:cxnChg chg="add mod">
          <ac:chgData name="Ning Wu" userId="04a4d569-0e5a-4432-a3a6-45e90719a910" providerId="ADAL" clId="{3E87A52E-58E2-491C-B106-F51F98A1EBAC}" dt="2020-07-20T20:41:40.689" v="4408" actId="1076"/>
          <ac:cxnSpMkLst>
            <pc:docMk/>
            <pc:sldMk cId="3338716782" sldId="1125"/>
            <ac:cxnSpMk id="68" creationId="{3443709A-F147-4CEE-9D18-8198656FF0BB}"/>
          </ac:cxnSpMkLst>
        </pc:cxnChg>
        <pc:cxnChg chg="add mod">
          <ac:chgData name="Ning Wu" userId="04a4d569-0e5a-4432-a3a6-45e90719a910" providerId="ADAL" clId="{3E87A52E-58E2-491C-B106-F51F98A1EBAC}" dt="2020-07-20T20:41:31.044" v="4407" actId="1076"/>
          <ac:cxnSpMkLst>
            <pc:docMk/>
            <pc:sldMk cId="3338716782" sldId="1125"/>
            <ac:cxnSpMk id="71" creationId="{71B3B0BC-7718-4FF5-BAAF-AC2F6B662D7E}"/>
          </ac:cxnSpMkLst>
        </pc:cxnChg>
        <pc:cxnChg chg="add mod">
          <ac:chgData name="Ning Wu" userId="04a4d569-0e5a-4432-a3a6-45e90719a910" providerId="ADAL" clId="{3E87A52E-58E2-491C-B106-F51F98A1EBAC}" dt="2020-07-20T20:41:31.044" v="4407" actId="1076"/>
          <ac:cxnSpMkLst>
            <pc:docMk/>
            <pc:sldMk cId="3338716782" sldId="1125"/>
            <ac:cxnSpMk id="80" creationId="{CC400540-D374-4AE1-9307-36E7B454EDAB}"/>
          </ac:cxnSpMkLst>
        </pc:cxnChg>
        <pc:cxnChg chg="add mod">
          <ac:chgData name="Ning Wu" userId="04a4d569-0e5a-4432-a3a6-45e90719a910" providerId="ADAL" clId="{3E87A52E-58E2-491C-B106-F51F98A1EBAC}" dt="2020-07-20T20:42:21.599" v="4416" actId="1076"/>
          <ac:cxnSpMkLst>
            <pc:docMk/>
            <pc:sldMk cId="3338716782" sldId="1125"/>
            <ac:cxnSpMk id="83" creationId="{2EFE69FE-2766-488C-93CD-5F8EBB9AEB95}"/>
          </ac:cxnSpMkLst>
        </pc:cxnChg>
        <pc:cxnChg chg="add mod">
          <ac:chgData name="Ning Wu" userId="04a4d569-0e5a-4432-a3a6-45e90719a910" providerId="ADAL" clId="{3E87A52E-58E2-491C-B106-F51F98A1EBAC}" dt="2020-07-13T19:03:05.674" v="594" actId="14100"/>
          <ac:cxnSpMkLst>
            <pc:docMk/>
            <pc:sldMk cId="3338716782" sldId="1125"/>
            <ac:cxnSpMk id="88" creationId="{8BE42F86-8D14-405F-8386-425391589CF0}"/>
          </ac:cxnSpMkLst>
        </pc:cxnChg>
        <pc:cxnChg chg="add mod">
          <ac:chgData name="Ning Wu" userId="04a4d569-0e5a-4432-a3a6-45e90719a910" providerId="ADAL" clId="{3E87A52E-58E2-491C-B106-F51F98A1EBAC}" dt="2020-07-13T19:02:50.154" v="591" actId="14100"/>
          <ac:cxnSpMkLst>
            <pc:docMk/>
            <pc:sldMk cId="3338716782" sldId="1125"/>
            <ac:cxnSpMk id="98" creationId="{361D6325-7F48-4074-BB80-BADD94F71A13}"/>
          </ac:cxnSpMkLst>
        </pc:cxnChg>
        <pc:cxnChg chg="add mod">
          <ac:chgData name="Ning Wu" userId="04a4d569-0e5a-4432-a3a6-45e90719a910" providerId="ADAL" clId="{3E87A52E-58E2-491C-B106-F51F98A1EBAC}" dt="2020-07-13T19:03:08.817" v="595" actId="14100"/>
          <ac:cxnSpMkLst>
            <pc:docMk/>
            <pc:sldMk cId="3338716782" sldId="1125"/>
            <ac:cxnSpMk id="107" creationId="{6944F49E-02CC-4B56-A7DC-8F4D4262B19F}"/>
          </ac:cxnSpMkLst>
        </pc:cxnChg>
      </pc:sldChg>
      <pc:sldChg chg="addSp delSp modSp add ord">
        <pc:chgData name="Ning Wu" userId="04a4d569-0e5a-4432-a3a6-45e90719a910" providerId="ADAL" clId="{3E87A52E-58E2-491C-B106-F51F98A1EBAC}" dt="2020-07-20T21:12:50.607" v="4458" actId="1076"/>
        <pc:sldMkLst>
          <pc:docMk/>
          <pc:sldMk cId="2729265447" sldId="1127"/>
        </pc:sldMkLst>
        <pc:spChg chg="add mod">
          <ac:chgData name="Ning Wu" userId="04a4d569-0e5a-4432-a3a6-45e90719a910" providerId="ADAL" clId="{3E87A52E-58E2-491C-B106-F51F98A1EBAC}" dt="2020-07-20T19:59:44.064" v="4144" actId="20577"/>
          <ac:spMkLst>
            <pc:docMk/>
            <pc:sldMk cId="2729265447" sldId="1127"/>
            <ac:spMk id="4" creationId="{05B22F87-F8A8-4054-9355-F8AB4855C7C0}"/>
          </ac:spMkLst>
        </pc:spChg>
        <pc:spChg chg="add mod">
          <ac:chgData name="Ning Wu" userId="04a4d569-0e5a-4432-a3a6-45e90719a910" providerId="ADAL" clId="{3E87A52E-58E2-491C-B106-F51F98A1EBAC}" dt="2020-07-20T19:34:04.579" v="3974" actId="1076"/>
          <ac:spMkLst>
            <pc:docMk/>
            <pc:sldMk cId="2729265447" sldId="1127"/>
            <ac:spMk id="5" creationId="{24E27303-7644-4E29-9C7D-1FBABD55BB33}"/>
          </ac:spMkLst>
        </pc:spChg>
        <pc:spChg chg="add mod">
          <ac:chgData name="Ning Wu" userId="04a4d569-0e5a-4432-a3a6-45e90719a910" providerId="ADAL" clId="{3E87A52E-58E2-491C-B106-F51F98A1EBAC}" dt="2020-07-20T19:34:04.579" v="3974" actId="1076"/>
          <ac:spMkLst>
            <pc:docMk/>
            <pc:sldMk cId="2729265447" sldId="1127"/>
            <ac:spMk id="6" creationId="{BFA0254D-2635-414D-9A99-E17779B09F5D}"/>
          </ac:spMkLst>
        </pc:spChg>
        <pc:spChg chg="add mod">
          <ac:chgData name="Ning Wu" userId="04a4d569-0e5a-4432-a3a6-45e90719a910" providerId="ADAL" clId="{3E87A52E-58E2-491C-B106-F51F98A1EBAC}" dt="2020-07-20T19:34:04.579" v="3974" actId="1076"/>
          <ac:spMkLst>
            <pc:docMk/>
            <pc:sldMk cId="2729265447" sldId="1127"/>
            <ac:spMk id="7" creationId="{C03D0756-9BE7-4F38-B450-6FA6D1CAF16B}"/>
          </ac:spMkLst>
        </pc:spChg>
        <pc:spChg chg="add mod ord">
          <ac:chgData name="Ning Wu" userId="04a4d569-0e5a-4432-a3a6-45e90719a910" providerId="ADAL" clId="{3E87A52E-58E2-491C-B106-F51F98A1EBAC}" dt="2020-07-20T19:34:04.579" v="3974" actId="1076"/>
          <ac:spMkLst>
            <pc:docMk/>
            <pc:sldMk cId="2729265447" sldId="1127"/>
            <ac:spMk id="10" creationId="{F7072C42-D1F5-4A0D-A6F3-347C13D5CF79}"/>
          </ac:spMkLst>
        </pc:spChg>
        <pc:spChg chg="add mod">
          <ac:chgData name="Ning Wu" userId="04a4d569-0e5a-4432-a3a6-45e90719a910" providerId="ADAL" clId="{3E87A52E-58E2-491C-B106-F51F98A1EBAC}" dt="2020-07-20T19:34:19.027" v="3975" actId="1076"/>
          <ac:spMkLst>
            <pc:docMk/>
            <pc:sldMk cId="2729265447" sldId="1127"/>
            <ac:spMk id="11" creationId="{AA390920-6593-4652-B02D-8EB7D30ACFC4}"/>
          </ac:spMkLst>
        </pc:spChg>
        <pc:spChg chg="add mod">
          <ac:chgData name="Ning Wu" userId="04a4d569-0e5a-4432-a3a6-45e90719a910" providerId="ADAL" clId="{3E87A52E-58E2-491C-B106-F51F98A1EBAC}" dt="2020-07-20T19:34:04.579" v="3974" actId="1076"/>
          <ac:spMkLst>
            <pc:docMk/>
            <pc:sldMk cId="2729265447" sldId="1127"/>
            <ac:spMk id="12" creationId="{74B5EAF0-9A9D-4FE0-B297-93321CEED5DC}"/>
          </ac:spMkLst>
        </pc:spChg>
        <pc:spChg chg="add mod">
          <ac:chgData name="Ning Wu" userId="04a4d569-0e5a-4432-a3a6-45e90719a910" providerId="ADAL" clId="{3E87A52E-58E2-491C-B106-F51F98A1EBAC}" dt="2020-07-20T19:34:04.579" v="3974" actId="1076"/>
          <ac:spMkLst>
            <pc:docMk/>
            <pc:sldMk cId="2729265447" sldId="1127"/>
            <ac:spMk id="13" creationId="{D56BFC6C-C999-4294-93B0-11C757486126}"/>
          </ac:spMkLst>
        </pc:spChg>
        <pc:spChg chg="add del">
          <ac:chgData name="Ning Wu" userId="04a4d569-0e5a-4432-a3a6-45e90719a910" providerId="ADAL" clId="{3E87A52E-58E2-491C-B106-F51F98A1EBAC}" dt="2020-07-14T15:25:41.819" v="1106"/>
          <ac:spMkLst>
            <pc:docMk/>
            <pc:sldMk cId="2729265447" sldId="1127"/>
            <ac:spMk id="14" creationId="{D5C093D9-5D4D-4AAD-888E-E67F7172F278}"/>
          </ac:spMkLst>
        </pc:spChg>
        <pc:spChg chg="add mod">
          <ac:chgData name="Ning Wu" userId="04a4d569-0e5a-4432-a3a6-45e90719a910" providerId="ADAL" clId="{3E87A52E-58E2-491C-B106-F51F98A1EBAC}" dt="2020-07-20T19:36:30.124" v="3994" actId="1076"/>
          <ac:spMkLst>
            <pc:docMk/>
            <pc:sldMk cId="2729265447" sldId="1127"/>
            <ac:spMk id="15" creationId="{A64C9AAB-82DB-447B-8529-BF8A510696E1}"/>
          </ac:spMkLst>
        </pc:spChg>
        <pc:spChg chg="add mod">
          <ac:chgData name="Ning Wu" userId="04a4d569-0e5a-4432-a3a6-45e90719a910" providerId="ADAL" clId="{3E87A52E-58E2-491C-B106-F51F98A1EBAC}" dt="2020-07-20T19:36:30.124" v="3994" actId="1076"/>
          <ac:spMkLst>
            <pc:docMk/>
            <pc:sldMk cId="2729265447" sldId="1127"/>
            <ac:spMk id="16" creationId="{A9EB29EC-AF45-4C3A-B91D-E6B61CF16866}"/>
          </ac:spMkLst>
        </pc:spChg>
        <pc:spChg chg="add mod">
          <ac:chgData name="Ning Wu" userId="04a4d569-0e5a-4432-a3a6-45e90719a910" providerId="ADAL" clId="{3E87A52E-58E2-491C-B106-F51F98A1EBAC}" dt="2020-07-20T19:36:30.124" v="3994" actId="1076"/>
          <ac:spMkLst>
            <pc:docMk/>
            <pc:sldMk cId="2729265447" sldId="1127"/>
            <ac:spMk id="17" creationId="{41814579-A8B6-4A36-B34E-2B81B549BF2F}"/>
          </ac:spMkLst>
        </pc:spChg>
        <pc:spChg chg="add mod">
          <ac:chgData name="Ning Wu" userId="04a4d569-0e5a-4432-a3a6-45e90719a910" providerId="ADAL" clId="{3E87A52E-58E2-491C-B106-F51F98A1EBAC}" dt="2020-07-20T19:36:30.124" v="3994" actId="1076"/>
          <ac:spMkLst>
            <pc:docMk/>
            <pc:sldMk cId="2729265447" sldId="1127"/>
            <ac:spMk id="18" creationId="{9D896486-CCF4-4E69-901C-23F246568178}"/>
          </ac:spMkLst>
        </pc:spChg>
        <pc:spChg chg="add mod">
          <ac:chgData name="Ning Wu" userId="04a4d569-0e5a-4432-a3a6-45e90719a910" providerId="ADAL" clId="{3E87A52E-58E2-491C-B106-F51F98A1EBAC}" dt="2020-07-20T19:33:56.893" v="3973" actId="1076"/>
          <ac:spMkLst>
            <pc:docMk/>
            <pc:sldMk cId="2729265447" sldId="1127"/>
            <ac:spMk id="19" creationId="{B64A49C3-E6C0-49B1-BAEE-67EC104FB6F5}"/>
          </ac:spMkLst>
        </pc:spChg>
        <pc:spChg chg="add mod">
          <ac:chgData name="Ning Wu" userId="04a4d569-0e5a-4432-a3a6-45e90719a910" providerId="ADAL" clId="{3E87A52E-58E2-491C-B106-F51F98A1EBAC}" dt="2020-07-20T19:33:53.161" v="3972" actId="1076"/>
          <ac:spMkLst>
            <pc:docMk/>
            <pc:sldMk cId="2729265447" sldId="1127"/>
            <ac:spMk id="20" creationId="{DA496CC4-F133-4DE2-A6B1-8F44465010E5}"/>
          </ac:spMkLst>
        </pc:spChg>
        <pc:spChg chg="add mod">
          <ac:chgData name="Ning Wu" userId="04a4d569-0e5a-4432-a3a6-45e90719a910" providerId="ADAL" clId="{3E87A52E-58E2-491C-B106-F51F98A1EBAC}" dt="2020-07-20T19:33:49.922" v="3971" actId="1076"/>
          <ac:spMkLst>
            <pc:docMk/>
            <pc:sldMk cId="2729265447" sldId="1127"/>
            <ac:spMk id="21" creationId="{E55F19DA-E0D4-4572-A9D2-B7B889D73037}"/>
          </ac:spMkLst>
        </pc:spChg>
        <pc:spChg chg="add mod">
          <ac:chgData name="Ning Wu" userId="04a4d569-0e5a-4432-a3a6-45e90719a910" providerId="ADAL" clId="{3E87A52E-58E2-491C-B106-F51F98A1EBAC}" dt="2020-07-20T19:17:32.417" v="3936" actId="1076"/>
          <ac:spMkLst>
            <pc:docMk/>
            <pc:sldMk cId="2729265447" sldId="1127"/>
            <ac:spMk id="22" creationId="{CE94E136-511A-4745-923B-240BAED2E8B0}"/>
          </ac:spMkLst>
        </pc:spChg>
        <pc:spChg chg="add mod">
          <ac:chgData name="Ning Wu" userId="04a4d569-0e5a-4432-a3a6-45e90719a910" providerId="ADAL" clId="{3E87A52E-58E2-491C-B106-F51F98A1EBAC}" dt="2020-07-20T19:17:39.829" v="3946" actId="20577"/>
          <ac:spMkLst>
            <pc:docMk/>
            <pc:sldMk cId="2729265447" sldId="1127"/>
            <ac:spMk id="23" creationId="{26D5D9A2-071F-4B45-967C-1F23256C0C96}"/>
          </ac:spMkLst>
        </pc:spChg>
        <pc:spChg chg="add mod">
          <ac:chgData name="Ning Wu" userId="04a4d569-0e5a-4432-a3a6-45e90719a910" providerId="ADAL" clId="{3E87A52E-58E2-491C-B106-F51F98A1EBAC}" dt="2020-07-20T20:30:53.192" v="4398" actId="20577"/>
          <ac:spMkLst>
            <pc:docMk/>
            <pc:sldMk cId="2729265447" sldId="1127"/>
            <ac:spMk id="26" creationId="{1150D589-15A9-46E1-96D0-3C7642F7EA36}"/>
          </ac:spMkLst>
        </pc:spChg>
        <pc:spChg chg="add mod">
          <ac:chgData name="Ning Wu" userId="04a4d569-0e5a-4432-a3a6-45e90719a910" providerId="ADAL" clId="{3E87A52E-58E2-491C-B106-F51F98A1EBAC}" dt="2020-07-20T20:15:56.843" v="4215" actId="20577"/>
          <ac:spMkLst>
            <pc:docMk/>
            <pc:sldMk cId="2729265447" sldId="1127"/>
            <ac:spMk id="29" creationId="{813CBB39-16FD-434A-AAE6-5895C219B840}"/>
          </ac:spMkLst>
        </pc:spChg>
        <pc:spChg chg="add mod">
          <ac:chgData name="Ning Wu" userId="04a4d569-0e5a-4432-a3a6-45e90719a910" providerId="ADAL" clId="{3E87A52E-58E2-491C-B106-F51F98A1EBAC}" dt="2020-07-20T21:12:26.927" v="4455" actId="14100"/>
          <ac:spMkLst>
            <pc:docMk/>
            <pc:sldMk cId="2729265447" sldId="1127"/>
            <ac:spMk id="30" creationId="{39B420E9-6D6D-4822-BA7C-E778CE55C86B}"/>
          </ac:spMkLst>
        </pc:spChg>
        <pc:spChg chg="add mod">
          <ac:chgData name="Ning Wu" userId="04a4d569-0e5a-4432-a3a6-45e90719a910" providerId="ADAL" clId="{3E87A52E-58E2-491C-B106-F51F98A1EBAC}" dt="2020-07-20T20:29:48.420" v="4351" actId="20577"/>
          <ac:spMkLst>
            <pc:docMk/>
            <pc:sldMk cId="2729265447" sldId="1127"/>
            <ac:spMk id="35" creationId="{7BDD0643-44E4-46E3-9721-A285E5BD59BC}"/>
          </ac:spMkLst>
        </pc:spChg>
        <pc:spChg chg="add mod">
          <ac:chgData name="Ning Wu" userId="04a4d569-0e5a-4432-a3a6-45e90719a910" providerId="ADAL" clId="{3E87A52E-58E2-491C-B106-F51F98A1EBAC}" dt="2020-07-20T20:29:53.003" v="4360" actId="20577"/>
          <ac:spMkLst>
            <pc:docMk/>
            <pc:sldMk cId="2729265447" sldId="1127"/>
            <ac:spMk id="37" creationId="{EA7A0797-A77D-46C7-8B50-FC8CBDD2DA38}"/>
          </ac:spMkLst>
        </pc:spChg>
        <pc:spChg chg="add mod">
          <ac:chgData name="Ning Wu" userId="04a4d569-0e5a-4432-a3a6-45e90719a910" providerId="ADAL" clId="{3E87A52E-58E2-491C-B106-F51F98A1EBAC}" dt="2020-07-20T20:30:02.402" v="4371" actId="20577"/>
          <ac:spMkLst>
            <pc:docMk/>
            <pc:sldMk cId="2729265447" sldId="1127"/>
            <ac:spMk id="38" creationId="{4C867BAC-05EE-4CDE-8AD7-80F29665EBCE}"/>
          </ac:spMkLst>
        </pc:spChg>
        <pc:spChg chg="add mod">
          <ac:chgData name="Ning Wu" userId="04a4d569-0e5a-4432-a3a6-45e90719a910" providerId="ADAL" clId="{3E87A52E-58E2-491C-B106-F51F98A1EBAC}" dt="2020-07-20T20:16:02.974" v="4227" actId="20577"/>
          <ac:spMkLst>
            <pc:docMk/>
            <pc:sldMk cId="2729265447" sldId="1127"/>
            <ac:spMk id="42" creationId="{E4599B41-CBB0-4461-967C-AFC4B43FB917}"/>
          </ac:spMkLst>
        </pc:spChg>
        <pc:spChg chg="add mod">
          <ac:chgData name="Ning Wu" userId="04a4d569-0e5a-4432-a3a6-45e90719a910" providerId="ADAL" clId="{3E87A52E-58E2-491C-B106-F51F98A1EBAC}" dt="2020-07-20T20:31:15.220" v="4399" actId="1076"/>
          <ac:spMkLst>
            <pc:docMk/>
            <pc:sldMk cId="2729265447" sldId="1127"/>
            <ac:spMk id="43" creationId="{CAA7F111-81F5-4195-8E94-D53450A295F1}"/>
          </ac:spMkLst>
        </pc:spChg>
        <pc:spChg chg="add mod">
          <ac:chgData name="Ning Wu" userId="04a4d569-0e5a-4432-a3a6-45e90719a910" providerId="ADAL" clId="{3E87A52E-58E2-491C-B106-F51F98A1EBAC}" dt="2020-07-20T20:30:49.456" v="4389" actId="20577"/>
          <ac:spMkLst>
            <pc:docMk/>
            <pc:sldMk cId="2729265447" sldId="1127"/>
            <ac:spMk id="145" creationId="{9979236B-9679-458F-A857-2FBE30F1332E}"/>
          </ac:spMkLst>
        </pc:spChg>
        <pc:spChg chg="add mod">
          <ac:chgData name="Ning Wu" userId="04a4d569-0e5a-4432-a3a6-45e90719a910" providerId="ADAL" clId="{3E87A52E-58E2-491C-B106-F51F98A1EBAC}" dt="2020-07-20T20:30:44.452" v="4380" actId="20577"/>
          <ac:spMkLst>
            <pc:docMk/>
            <pc:sldMk cId="2729265447" sldId="1127"/>
            <ac:spMk id="146" creationId="{E4481376-086D-43CE-8A81-66659D98CC37}"/>
          </ac:spMkLst>
        </pc:spChg>
        <pc:picChg chg="add mod">
          <ac:chgData name="Ning Wu" userId="04a4d569-0e5a-4432-a3a6-45e90719a910" providerId="ADAL" clId="{3E87A52E-58E2-491C-B106-F51F98A1EBAC}" dt="2020-07-20T19:17:32.417" v="3936" actId="1076"/>
          <ac:picMkLst>
            <pc:docMk/>
            <pc:sldMk cId="2729265447" sldId="1127"/>
            <ac:picMk id="24" creationId="{AC8C5BF4-7C7A-4C90-9C59-44AEE7B5EC86}"/>
          </ac:picMkLst>
        </pc:picChg>
        <pc:picChg chg="add mod">
          <ac:chgData name="Ning Wu" userId="04a4d569-0e5a-4432-a3a6-45e90719a910" providerId="ADAL" clId="{3E87A52E-58E2-491C-B106-F51F98A1EBAC}" dt="2020-07-20T19:17:32.417" v="3936" actId="1076"/>
          <ac:picMkLst>
            <pc:docMk/>
            <pc:sldMk cId="2729265447" sldId="1127"/>
            <ac:picMk id="25" creationId="{AED8E8CE-C2A6-49FA-9537-7E00A18FEB68}"/>
          </ac:picMkLst>
        </pc:picChg>
        <pc:picChg chg="add mod">
          <ac:chgData name="Ning Wu" userId="04a4d569-0e5a-4432-a3a6-45e90719a910" providerId="ADAL" clId="{3E87A52E-58E2-491C-B106-F51F98A1EBAC}" dt="2020-07-20T19:17:54.435" v="3948" actId="1076"/>
          <ac:picMkLst>
            <pc:docMk/>
            <pc:sldMk cId="2729265447" sldId="1127"/>
            <ac:picMk id="27" creationId="{0D75447C-3864-4425-815E-422D87091197}"/>
          </ac:picMkLst>
        </pc:picChg>
        <pc:picChg chg="add mod">
          <ac:chgData name="Ning Wu" userId="04a4d569-0e5a-4432-a3a6-45e90719a910" providerId="ADAL" clId="{3E87A52E-58E2-491C-B106-F51F98A1EBAC}" dt="2020-07-20T19:37:49.940" v="3996" actId="1076"/>
          <ac:picMkLst>
            <pc:docMk/>
            <pc:sldMk cId="2729265447" sldId="1127"/>
            <ac:picMk id="28" creationId="{A2F79CE5-C4A6-4936-8C74-71E7764F9302}"/>
          </ac:picMkLst>
        </pc:picChg>
        <pc:picChg chg="add del">
          <ac:chgData name="Ning Wu" userId="04a4d569-0e5a-4432-a3a6-45e90719a910" providerId="ADAL" clId="{3E87A52E-58E2-491C-B106-F51F98A1EBAC}" dt="2020-07-20T19:51:15.961" v="4041"/>
          <ac:picMkLst>
            <pc:docMk/>
            <pc:sldMk cId="2729265447" sldId="1127"/>
            <ac:picMk id="36" creationId="{6298517A-5705-4DCB-9A74-3E9A8F202E3C}"/>
          </ac:picMkLst>
        </pc:picChg>
        <pc:picChg chg="add mod">
          <ac:chgData name="Ning Wu" userId="04a4d569-0e5a-4432-a3a6-45e90719a910" providerId="ADAL" clId="{3E87A52E-58E2-491C-B106-F51F98A1EBAC}" dt="2020-07-20T19:56:25.451" v="4095" actId="1076"/>
          <ac:picMkLst>
            <pc:docMk/>
            <pc:sldMk cId="2729265447" sldId="1127"/>
            <ac:picMk id="71" creationId="{0B9B2FA4-77FA-45BC-B444-B3E54DEE428E}"/>
          </ac:picMkLst>
        </pc:picChg>
        <pc:picChg chg="add mod">
          <ac:chgData name="Ning Wu" userId="04a4d569-0e5a-4432-a3a6-45e90719a910" providerId="ADAL" clId="{3E87A52E-58E2-491C-B106-F51F98A1EBAC}" dt="2020-07-20T20:12:32.229" v="4159" actId="1076"/>
          <ac:picMkLst>
            <pc:docMk/>
            <pc:sldMk cId="2729265447" sldId="1127"/>
            <ac:picMk id="73" creationId="{87C239A3-B34E-41CD-B54E-AEFA30131BD4}"/>
          </ac:picMkLst>
        </pc:picChg>
        <pc:picChg chg="add mod">
          <ac:chgData name="Ning Wu" userId="04a4d569-0e5a-4432-a3a6-45e90719a910" providerId="ADAL" clId="{3E87A52E-58E2-491C-B106-F51F98A1EBAC}" dt="2020-07-20T20:12:44.282" v="4161" actId="1076"/>
          <ac:picMkLst>
            <pc:docMk/>
            <pc:sldMk cId="2729265447" sldId="1127"/>
            <ac:picMk id="78" creationId="{33D08C0F-658F-4BBE-9796-029D8D33A0E7}"/>
          </ac:picMkLst>
        </pc:picChg>
        <pc:picChg chg="add mod">
          <ac:chgData name="Ning Wu" userId="04a4d569-0e5a-4432-a3a6-45e90719a910" providerId="ADAL" clId="{3E87A52E-58E2-491C-B106-F51F98A1EBAC}" dt="2020-07-20T20:12:47.580" v="4162" actId="1076"/>
          <ac:picMkLst>
            <pc:docMk/>
            <pc:sldMk cId="2729265447" sldId="1127"/>
            <ac:picMk id="81" creationId="{C030591C-8152-4857-A9FC-B8283895AF74}"/>
          </ac:picMkLst>
        </pc:picChg>
        <pc:picChg chg="add mod">
          <ac:chgData name="Ning Wu" userId="04a4d569-0e5a-4432-a3a6-45e90719a910" providerId="ADAL" clId="{3E87A52E-58E2-491C-B106-F51F98A1EBAC}" dt="2020-07-20T19:58:03.875" v="4107" actId="1076"/>
          <ac:picMkLst>
            <pc:docMk/>
            <pc:sldMk cId="2729265447" sldId="1127"/>
            <ac:picMk id="82" creationId="{0BD30A49-964F-4874-BAF9-28F851E575F8}"/>
          </ac:picMkLst>
        </pc:picChg>
        <pc:picChg chg="add mod">
          <ac:chgData name="Ning Wu" userId="04a4d569-0e5a-4432-a3a6-45e90719a910" providerId="ADAL" clId="{3E87A52E-58E2-491C-B106-F51F98A1EBAC}" dt="2020-07-20T21:12:45.460" v="4456" actId="1076"/>
          <ac:picMkLst>
            <pc:docMk/>
            <pc:sldMk cId="2729265447" sldId="1127"/>
            <ac:picMk id="151" creationId="{86C1F4B1-136C-4B95-ACDC-6E42BC3682A3}"/>
          </ac:picMkLst>
        </pc:picChg>
        <pc:picChg chg="add mod">
          <ac:chgData name="Ning Wu" userId="04a4d569-0e5a-4432-a3a6-45e90719a910" providerId="ADAL" clId="{3E87A52E-58E2-491C-B106-F51F98A1EBAC}" dt="2020-07-20T21:12:50.607" v="4458" actId="1076"/>
          <ac:picMkLst>
            <pc:docMk/>
            <pc:sldMk cId="2729265447" sldId="1127"/>
            <ac:picMk id="167" creationId="{B81A5F71-445D-4573-A147-53E85293341D}"/>
          </ac:picMkLst>
        </pc:picChg>
        <pc:cxnChg chg="add del mod">
          <ac:chgData name="Ning Wu" userId="04a4d569-0e5a-4432-a3a6-45e90719a910" providerId="ADAL" clId="{3E87A52E-58E2-491C-B106-F51F98A1EBAC}" dt="2020-07-13T19:52:47.268" v="873" actId="478"/>
          <ac:cxnSpMkLst>
            <pc:docMk/>
            <pc:sldMk cId="2729265447" sldId="1127"/>
            <ac:cxnSpMk id="9" creationId="{08B817D6-D621-41BC-8292-B564FE6613FB}"/>
          </ac:cxnSpMkLst>
        </pc:cxnChg>
        <pc:cxnChg chg="add del mod">
          <ac:chgData name="Ning Wu" userId="04a4d569-0e5a-4432-a3a6-45e90719a910" providerId="ADAL" clId="{3E87A52E-58E2-491C-B106-F51F98A1EBAC}" dt="2020-07-20T19:55:05.295" v="4084" actId="478"/>
          <ac:cxnSpMkLst>
            <pc:docMk/>
            <pc:sldMk cId="2729265447" sldId="1127"/>
            <ac:cxnSpMk id="32" creationId="{C516D414-902A-48E3-AE82-7246AE1CD30E}"/>
          </ac:cxnSpMkLst>
        </pc:cxnChg>
        <pc:cxnChg chg="add del mod">
          <ac:chgData name="Ning Wu" userId="04a4d569-0e5a-4432-a3a6-45e90719a910" providerId="ADAL" clId="{3E87A52E-58E2-491C-B106-F51F98A1EBAC}" dt="2020-07-20T20:14:20.656" v="4192" actId="478"/>
          <ac:cxnSpMkLst>
            <pc:docMk/>
            <pc:sldMk cId="2729265447" sldId="1127"/>
            <ac:cxnSpMk id="40" creationId="{DE9C1528-6576-4AE6-A31A-14B3762D5663}"/>
          </ac:cxnSpMkLst>
        </pc:cxnChg>
        <pc:cxnChg chg="add mod">
          <ac:chgData name="Ning Wu" userId="04a4d569-0e5a-4432-a3a6-45e90719a910" providerId="ADAL" clId="{3E87A52E-58E2-491C-B106-F51F98A1EBAC}" dt="2020-07-20T21:12:26.927" v="4455" actId="14100"/>
          <ac:cxnSpMkLst>
            <pc:docMk/>
            <pc:sldMk cId="2729265447" sldId="1127"/>
            <ac:cxnSpMk id="46" creationId="{8FE12666-6611-4E31-B225-E5567BF7EBF8}"/>
          </ac:cxnSpMkLst>
        </pc:cxnChg>
        <pc:cxnChg chg="add del mod">
          <ac:chgData name="Ning Wu" userId="04a4d569-0e5a-4432-a3a6-45e90719a910" providerId="ADAL" clId="{3E87A52E-58E2-491C-B106-F51F98A1EBAC}" dt="2020-07-20T20:14:30.785" v="4194" actId="478"/>
          <ac:cxnSpMkLst>
            <pc:docMk/>
            <pc:sldMk cId="2729265447" sldId="1127"/>
            <ac:cxnSpMk id="48" creationId="{A013FBF2-3BEA-4F88-8DCF-1C0EF452C530}"/>
          </ac:cxnSpMkLst>
        </pc:cxnChg>
        <pc:cxnChg chg="add mod">
          <ac:chgData name="Ning Wu" userId="04a4d569-0e5a-4432-a3a6-45e90719a910" providerId="ADAL" clId="{3E87A52E-58E2-491C-B106-F51F98A1EBAC}" dt="2020-07-20T20:31:15.220" v="4399" actId="1076"/>
          <ac:cxnSpMkLst>
            <pc:docMk/>
            <pc:sldMk cId="2729265447" sldId="1127"/>
            <ac:cxnSpMk id="50" creationId="{A4BF156C-D92A-4239-AEBC-305818B2340C}"/>
          </ac:cxnSpMkLst>
        </pc:cxnChg>
        <pc:cxnChg chg="add mod">
          <ac:chgData name="Ning Wu" userId="04a4d569-0e5a-4432-a3a6-45e90719a910" providerId="ADAL" clId="{3E87A52E-58E2-491C-B106-F51F98A1EBAC}" dt="2020-07-20T21:12:26.927" v="4455" actId="14100"/>
          <ac:cxnSpMkLst>
            <pc:docMk/>
            <pc:sldMk cId="2729265447" sldId="1127"/>
            <ac:cxnSpMk id="52" creationId="{A06CFFCA-98BE-474F-AEC8-C38F5150E337}"/>
          </ac:cxnSpMkLst>
        </pc:cxnChg>
        <pc:cxnChg chg="add mod">
          <ac:chgData name="Ning Wu" userId="04a4d569-0e5a-4432-a3a6-45e90719a910" providerId="ADAL" clId="{3E87A52E-58E2-491C-B106-F51F98A1EBAC}" dt="2020-07-20T21:12:26.927" v="4455" actId="14100"/>
          <ac:cxnSpMkLst>
            <pc:docMk/>
            <pc:sldMk cId="2729265447" sldId="1127"/>
            <ac:cxnSpMk id="54" creationId="{C733289A-3D04-4DC7-901B-399A00EFE613}"/>
          </ac:cxnSpMkLst>
        </pc:cxnChg>
        <pc:cxnChg chg="add mod">
          <ac:chgData name="Ning Wu" userId="04a4d569-0e5a-4432-a3a6-45e90719a910" providerId="ADAL" clId="{3E87A52E-58E2-491C-B106-F51F98A1EBAC}" dt="2020-07-20T21:12:26.927" v="4455" actId="14100"/>
          <ac:cxnSpMkLst>
            <pc:docMk/>
            <pc:sldMk cId="2729265447" sldId="1127"/>
            <ac:cxnSpMk id="56" creationId="{1157A517-238F-4F7C-8907-F5E017EC2F54}"/>
          </ac:cxnSpMkLst>
        </pc:cxnChg>
        <pc:cxnChg chg="add del mod">
          <ac:chgData name="Ning Wu" userId="04a4d569-0e5a-4432-a3a6-45e90719a910" providerId="ADAL" clId="{3E87A52E-58E2-491C-B106-F51F98A1EBAC}" dt="2020-07-20T19:56:50.679" v="4098" actId="478"/>
          <ac:cxnSpMkLst>
            <pc:docMk/>
            <pc:sldMk cId="2729265447" sldId="1127"/>
            <ac:cxnSpMk id="64" creationId="{494B6CD6-6692-459D-90AC-91E4479FEFD8}"/>
          </ac:cxnSpMkLst>
        </pc:cxnChg>
        <pc:cxnChg chg="add mod">
          <ac:chgData name="Ning Wu" userId="04a4d569-0e5a-4432-a3a6-45e90719a910" providerId="ADAL" clId="{3E87A52E-58E2-491C-B106-F51F98A1EBAC}" dt="2020-07-20T20:31:15.220" v="4399" actId="1076"/>
          <ac:cxnSpMkLst>
            <pc:docMk/>
            <pc:sldMk cId="2729265447" sldId="1127"/>
            <ac:cxnSpMk id="66" creationId="{11B2026B-2C7B-4F48-B49D-210DF0165FE2}"/>
          </ac:cxnSpMkLst>
        </pc:cxnChg>
        <pc:cxnChg chg="add mod">
          <ac:chgData name="Ning Wu" userId="04a4d569-0e5a-4432-a3a6-45e90719a910" providerId="ADAL" clId="{3E87A52E-58E2-491C-B106-F51F98A1EBAC}" dt="2020-07-20T20:31:15.220" v="4399" actId="1076"/>
          <ac:cxnSpMkLst>
            <pc:docMk/>
            <pc:sldMk cId="2729265447" sldId="1127"/>
            <ac:cxnSpMk id="68" creationId="{884888DB-1831-442A-AF35-D290C2156E53}"/>
          </ac:cxnSpMkLst>
        </pc:cxnChg>
        <pc:cxnChg chg="add mod">
          <ac:chgData name="Ning Wu" userId="04a4d569-0e5a-4432-a3a6-45e90719a910" providerId="ADAL" clId="{3E87A52E-58E2-491C-B106-F51F98A1EBAC}" dt="2020-07-20T20:15:39.849" v="4197" actId="1076"/>
          <ac:cxnSpMkLst>
            <pc:docMk/>
            <pc:sldMk cId="2729265447" sldId="1127"/>
            <ac:cxnSpMk id="70" creationId="{AFED7DCB-4CB8-4B4B-A716-99B6010884AA}"/>
          </ac:cxnSpMkLst>
        </pc:cxnChg>
        <pc:cxnChg chg="add mod">
          <ac:chgData name="Ning Wu" userId="04a4d569-0e5a-4432-a3a6-45e90719a910" providerId="ADAL" clId="{3E87A52E-58E2-491C-B106-F51F98A1EBAC}" dt="2020-07-20T19:56:56.657" v="4099" actId="11529"/>
          <ac:cxnSpMkLst>
            <pc:docMk/>
            <pc:sldMk cId="2729265447" sldId="1127"/>
            <ac:cxnSpMk id="75" creationId="{684E8E94-C6F6-4D8C-A1F1-80DD8624E8FB}"/>
          </ac:cxnSpMkLst>
        </pc:cxnChg>
        <pc:cxnChg chg="add mod">
          <ac:chgData name="Ning Wu" userId="04a4d569-0e5a-4432-a3a6-45e90719a910" providerId="ADAL" clId="{3E87A52E-58E2-491C-B106-F51F98A1EBAC}" dt="2020-07-20T19:57:02.492" v="4100" actId="11529"/>
          <ac:cxnSpMkLst>
            <pc:docMk/>
            <pc:sldMk cId="2729265447" sldId="1127"/>
            <ac:cxnSpMk id="77" creationId="{EE9B30FA-033A-4DC4-A864-E292E60FD601}"/>
          </ac:cxnSpMkLst>
        </pc:cxnChg>
        <pc:cxnChg chg="add mod">
          <ac:chgData name="Ning Wu" userId="04a4d569-0e5a-4432-a3a6-45e90719a910" providerId="ADAL" clId="{3E87A52E-58E2-491C-B106-F51F98A1EBAC}" dt="2020-07-20T20:15:39.849" v="4197" actId="1076"/>
          <ac:cxnSpMkLst>
            <pc:docMk/>
            <pc:sldMk cId="2729265447" sldId="1127"/>
            <ac:cxnSpMk id="80" creationId="{9C6BE0DC-8891-4F69-B4FC-F8C377F3EAA2}"/>
          </ac:cxnSpMkLst>
        </pc:cxnChg>
        <pc:cxnChg chg="add del mod">
          <ac:chgData name="Ning Wu" userId="04a4d569-0e5a-4432-a3a6-45e90719a910" providerId="ADAL" clId="{3E87A52E-58E2-491C-B106-F51F98A1EBAC}" dt="2020-07-20T20:00:42.042" v="4147" actId="478"/>
          <ac:cxnSpMkLst>
            <pc:docMk/>
            <pc:sldMk cId="2729265447" sldId="1127"/>
            <ac:cxnSpMk id="98" creationId="{7BC29200-2A39-4E4A-B7C3-26BCCD8B35B0}"/>
          </ac:cxnSpMkLst>
        </pc:cxnChg>
        <pc:cxnChg chg="add mod">
          <ac:chgData name="Ning Wu" userId="04a4d569-0e5a-4432-a3a6-45e90719a910" providerId="ADAL" clId="{3E87A52E-58E2-491C-B106-F51F98A1EBAC}" dt="2020-07-20T20:15:49.328" v="4199" actId="14100"/>
          <ac:cxnSpMkLst>
            <pc:docMk/>
            <pc:sldMk cId="2729265447" sldId="1127"/>
            <ac:cxnSpMk id="100" creationId="{A7AED764-C500-4091-AD3D-53B9D9382D54}"/>
          </ac:cxnSpMkLst>
        </pc:cxnChg>
        <pc:cxnChg chg="add mod">
          <ac:chgData name="Ning Wu" userId="04a4d569-0e5a-4432-a3a6-45e90719a910" providerId="ADAL" clId="{3E87A52E-58E2-491C-B106-F51F98A1EBAC}" dt="2020-07-20T21:12:26.927" v="4455" actId="14100"/>
          <ac:cxnSpMkLst>
            <pc:docMk/>
            <pc:sldMk cId="2729265447" sldId="1127"/>
            <ac:cxnSpMk id="131" creationId="{D764C23A-37AA-4FE3-9DA3-A1B1C5082DDA}"/>
          </ac:cxnSpMkLst>
        </pc:cxnChg>
        <pc:cxnChg chg="add mod">
          <ac:chgData name="Ning Wu" userId="04a4d569-0e5a-4432-a3a6-45e90719a910" providerId="ADAL" clId="{3E87A52E-58E2-491C-B106-F51F98A1EBAC}" dt="2020-07-20T20:31:15.220" v="4399" actId="1076"/>
          <ac:cxnSpMkLst>
            <pc:docMk/>
            <pc:sldMk cId="2729265447" sldId="1127"/>
            <ac:cxnSpMk id="133" creationId="{09F972CF-37D7-4C9D-88B5-22523484225A}"/>
          </ac:cxnSpMkLst>
        </pc:cxnChg>
      </pc:sldChg>
      <pc:sldChg chg="addSp delSp modSp">
        <pc:chgData name="Ning Wu" userId="04a4d569-0e5a-4432-a3a6-45e90719a910" providerId="ADAL" clId="{3E87A52E-58E2-491C-B106-F51F98A1EBAC}" dt="2020-07-17T13:10:23.238" v="3244" actId="1076"/>
        <pc:sldMkLst>
          <pc:docMk/>
          <pc:sldMk cId="1031454831" sldId="1135"/>
        </pc:sldMkLst>
        <pc:spChg chg="add del mod">
          <ac:chgData name="Ning Wu" userId="04a4d569-0e5a-4432-a3a6-45e90719a910" providerId="ADAL" clId="{3E87A52E-58E2-491C-B106-F51F98A1EBAC}" dt="2020-07-17T13:06:34.537" v="3198" actId="478"/>
          <ac:spMkLst>
            <pc:docMk/>
            <pc:sldMk cId="1031454831" sldId="1135"/>
            <ac:spMk id="11" creationId="{E080B943-C315-457D-8618-B0078878998C}"/>
          </ac:spMkLst>
        </pc:spChg>
        <pc:spChg chg="add del mod">
          <ac:chgData name="Ning Wu" userId="04a4d569-0e5a-4432-a3a6-45e90719a910" providerId="ADAL" clId="{3E87A52E-58E2-491C-B106-F51F98A1EBAC}" dt="2020-07-17T13:07:17.060" v="3206" actId="478"/>
          <ac:spMkLst>
            <pc:docMk/>
            <pc:sldMk cId="1031454831" sldId="1135"/>
            <ac:spMk id="14" creationId="{1DAE0B65-1EC0-4007-8DD0-D8A698DEEE6C}"/>
          </ac:spMkLst>
        </pc:spChg>
        <pc:spChg chg="add del mod">
          <ac:chgData name="Ning Wu" userId="04a4d569-0e5a-4432-a3a6-45e90719a910" providerId="ADAL" clId="{3E87A52E-58E2-491C-B106-F51F98A1EBAC}" dt="2020-07-17T13:09:04.159" v="3230" actId="478"/>
          <ac:spMkLst>
            <pc:docMk/>
            <pc:sldMk cId="1031454831" sldId="1135"/>
            <ac:spMk id="15" creationId="{097418E6-9373-4CE9-9728-D4E14E6368CA}"/>
          </ac:spMkLst>
        </pc:spChg>
        <pc:spChg chg="add del mod">
          <ac:chgData name="Ning Wu" userId="04a4d569-0e5a-4432-a3a6-45e90719a910" providerId="ADAL" clId="{3E87A52E-58E2-491C-B106-F51F98A1EBAC}" dt="2020-07-17T13:09:36.433" v="3236" actId="478"/>
          <ac:spMkLst>
            <pc:docMk/>
            <pc:sldMk cId="1031454831" sldId="1135"/>
            <ac:spMk id="18" creationId="{7C8309A5-7DAF-46FD-B879-416D25902536}"/>
          </ac:spMkLst>
        </pc:spChg>
        <pc:spChg chg="add del mod">
          <ac:chgData name="Ning Wu" userId="04a4d569-0e5a-4432-a3a6-45e90719a910" providerId="ADAL" clId="{3E87A52E-58E2-491C-B106-F51F98A1EBAC}" dt="2020-07-17T13:08:49.964" v="3227"/>
          <ac:spMkLst>
            <pc:docMk/>
            <pc:sldMk cId="1031454831" sldId="1135"/>
            <ac:spMk id="25" creationId="{615FC0F4-CDA4-411E-BC1F-15F0EC3726D4}"/>
          </ac:spMkLst>
        </pc:spChg>
        <pc:spChg chg="add del mod">
          <ac:chgData name="Ning Wu" userId="04a4d569-0e5a-4432-a3a6-45e90719a910" providerId="ADAL" clId="{3E87A52E-58E2-491C-B106-F51F98A1EBAC}" dt="2020-07-17T13:09:06.882" v="3231" actId="478"/>
          <ac:spMkLst>
            <pc:docMk/>
            <pc:sldMk cId="1031454831" sldId="1135"/>
            <ac:spMk id="26" creationId="{08E483C4-5DC5-4DBC-B729-108F7F45766F}"/>
          </ac:spMkLst>
        </pc:spChg>
        <pc:picChg chg="add mod">
          <ac:chgData name="Ning Wu" userId="04a4d569-0e5a-4432-a3a6-45e90719a910" providerId="ADAL" clId="{3E87A52E-58E2-491C-B106-F51F98A1EBAC}" dt="2020-07-17T13:06:40.546" v="3200" actId="1076"/>
          <ac:picMkLst>
            <pc:docMk/>
            <pc:sldMk cId="1031454831" sldId="1135"/>
            <ac:picMk id="10" creationId="{C6D0F367-D41F-442F-BA99-DA741A30F146}"/>
          </ac:picMkLst>
        </pc:picChg>
        <pc:picChg chg="add mod">
          <ac:chgData name="Ning Wu" userId="04a4d569-0e5a-4432-a3a6-45e90719a910" providerId="ADAL" clId="{3E87A52E-58E2-491C-B106-F51F98A1EBAC}" dt="2020-07-17T13:07:22.851" v="3208" actId="1076"/>
          <ac:picMkLst>
            <pc:docMk/>
            <pc:sldMk cId="1031454831" sldId="1135"/>
            <ac:picMk id="13" creationId="{2C60C9C2-33B6-4C8D-9705-2407344C079E}"/>
          </ac:picMkLst>
        </pc:picChg>
        <pc:picChg chg="add mod">
          <ac:chgData name="Ning Wu" userId="04a4d569-0e5a-4432-a3a6-45e90719a910" providerId="ADAL" clId="{3E87A52E-58E2-491C-B106-F51F98A1EBAC}" dt="2020-07-17T13:09:43.255" v="3238" actId="1076"/>
          <ac:picMkLst>
            <pc:docMk/>
            <pc:sldMk cId="1031454831" sldId="1135"/>
            <ac:picMk id="17" creationId="{D7431725-90C6-4651-9091-3B36556E0A4B}"/>
          </ac:picMkLst>
        </pc:picChg>
        <pc:picChg chg="add mod">
          <ac:chgData name="Ning Wu" userId="04a4d569-0e5a-4432-a3a6-45e90719a910" providerId="ADAL" clId="{3E87A52E-58E2-491C-B106-F51F98A1EBAC}" dt="2020-07-17T13:09:51.504" v="3240" actId="1076"/>
          <ac:picMkLst>
            <pc:docMk/>
            <pc:sldMk cId="1031454831" sldId="1135"/>
            <ac:picMk id="30" creationId="{FB2BE83B-637C-4F50-AC73-4527A86E4B57}"/>
          </ac:picMkLst>
        </pc:picChg>
        <pc:picChg chg="mod">
          <ac:chgData name="Ning Wu" userId="04a4d569-0e5a-4432-a3a6-45e90719a910" providerId="ADAL" clId="{3E87A52E-58E2-491C-B106-F51F98A1EBAC}" dt="2020-07-17T13:10:23.238" v="3244" actId="1076"/>
          <ac:picMkLst>
            <pc:docMk/>
            <pc:sldMk cId="1031454831" sldId="1135"/>
            <ac:picMk id="1028" creationId="{2B80489D-34FD-4633-A449-ADEC7A00A6FD}"/>
          </ac:picMkLst>
        </pc:picChg>
        <pc:picChg chg="mod">
          <ac:chgData name="Ning Wu" userId="04a4d569-0e5a-4432-a3a6-45e90719a910" providerId="ADAL" clId="{3E87A52E-58E2-491C-B106-F51F98A1EBAC}" dt="2020-07-17T13:10:15.134" v="3241" actId="14100"/>
          <ac:picMkLst>
            <pc:docMk/>
            <pc:sldMk cId="1031454831" sldId="1135"/>
            <ac:picMk id="1034" creationId="{5F4DB689-C87C-4294-B017-D87EE8008452}"/>
          </ac:picMkLst>
        </pc:picChg>
        <pc:picChg chg="mod">
          <ac:chgData name="Ning Wu" userId="04a4d569-0e5a-4432-a3a6-45e90719a910" providerId="ADAL" clId="{3E87A52E-58E2-491C-B106-F51F98A1EBAC}" dt="2020-07-17T13:10:18.757" v="3243" actId="1076"/>
          <ac:picMkLst>
            <pc:docMk/>
            <pc:sldMk cId="1031454831" sldId="1135"/>
            <ac:picMk id="1038" creationId="{467FA50C-C1A0-40E2-97B6-C3A2B1149580}"/>
          </ac:picMkLst>
        </pc:picChg>
        <pc:picChg chg="mod">
          <ac:chgData name="Ning Wu" userId="04a4d569-0e5a-4432-a3a6-45e90719a910" providerId="ADAL" clId="{3E87A52E-58E2-491C-B106-F51F98A1EBAC}" dt="2020-07-17T13:07:36.756" v="3211" actId="1076"/>
          <ac:picMkLst>
            <pc:docMk/>
            <pc:sldMk cId="1031454831" sldId="1135"/>
            <ac:picMk id="1042" creationId="{E3668F1D-2986-4446-B704-4B28F3DAA9C6}"/>
          </ac:picMkLst>
        </pc:picChg>
        <pc:picChg chg="mod">
          <ac:chgData name="Ning Wu" userId="04a4d569-0e5a-4432-a3a6-45e90719a910" providerId="ADAL" clId="{3E87A52E-58E2-491C-B106-F51F98A1EBAC}" dt="2020-07-17T13:07:39.613" v="3212" actId="1076"/>
          <ac:picMkLst>
            <pc:docMk/>
            <pc:sldMk cId="1031454831" sldId="1135"/>
            <ac:picMk id="1046" creationId="{1D173D0D-1EBD-4E18-A812-B251DB4C1217}"/>
          </ac:picMkLst>
        </pc:picChg>
        <pc:picChg chg="mod">
          <ac:chgData name="Ning Wu" userId="04a4d569-0e5a-4432-a3a6-45e90719a910" providerId="ADAL" clId="{3E87A52E-58E2-491C-B106-F51F98A1EBAC}" dt="2020-07-17T13:06:48.484" v="3202" actId="1076"/>
          <ac:picMkLst>
            <pc:docMk/>
            <pc:sldMk cId="1031454831" sldId="1135"/>
            <ac:picMk id="1048" creationId="{44E2C84D-DC5A-4DF9-A04C-F4314316A9DE}"/>
          </ac:picMkLst>
        </pc:picChg>
      </pc:sldChg>
      <pc:sldChg chg="addSp delSp modSp add">
        <pc:chgData name="Ning Wu" userId="04a4d569-0e5a-4432-a3a6-45e90719a910" providerId="ADAL" clId="{3E87A52E-58E2-491C-B106-F51F98A1EBAC}" dt="2020-07-20T19:18:37.526" v="3954" actId="20577"/>
        <pc:sldMkLst>
          <pc:docMk/>
          <pc:sldMk cId="2747371907" sldId="1136"/>
        </pc:sldMkLst>
        <pc:spChg chg="add mod">
          <ac:chgData name="Ning Wu" userId="04a4d569-0e5a-4432-a3a6-45e90719a910" providerId="ADAL" clId="{3E87A52E-58E2-491C-B106-F51F98A1EBAC}" dt="2020-07-20T19:15:23.521" v="3911" actId="1076"/>
          <ac:spMkLst>
            <pc:docMk/>
            <pc:sldMk cId="2747371907" sldId="1136"/>
            <ac:spMk id="4" creationId="{385699BC-EAD9-4F48-BB3D-45804E4485CB}"/>
          </ac:spMkLst>
        </pc:spChg>
        <pc:spChg chg="add mod">
          <ac:chgData name="Ning Wu" userId="04a4d569-0e5a-4432-a3a6-45e90719a910" providerId="ADAL" clId="{3E87A52E-58E2-491C-B106-F51F98A1EBAC}" dt="2020-07-20T19:18:37.526" v="3954" actId="20577"/>
          <ac:spMkLst>
            <pc:docMk/>
            <pc:sldMk cId="2747371907" sldId="1136"/>
            <ac:spMk id="5" creationId="{1984F5F3-3808-4A92-A033-3BE82890ECCC}"/>
          </ac:spMkLst>
        </pc:spChg>
        <pc:spChg chg="add mod">
          <ac:chgData name="Ning Wu" userId="04a4d569-0e5a-4432-a3a6-45e90719a910" providerId="ADAL" clId="{3E87A52E-58E2-491C-B106-F51F98A1EBAC}" dt="2020-07-20T19:06:35.405" v="3722" actId="1076"/>
          <ac:spMkLst>
            <pc:docMk/>
            <pc:sldMk cId="2747371907" sldId="1136"/>
            <ac:spMk id="6" creationId="{019179CE-76F2-4E6B-B31D-C49C2657BCFA}"/>
          </ac:spMkLst>
        </pc:spChg>
        <pc:spChg chg="add del mod">
          <ac:chgData name="Ning Wu" userId="04a4d569-0e5a-4432-a3a6-45e90719a910" providerId="ADAL" clId="{3E87A52E-58E2-491C-B106-F51F98A1EBAC}" dt="2020-07-16T17:28:24.942" v="2996" actId="478"/>
          <ac:spMkLst>
            <pc:docMk/>
            <pc:sldMk cId="2747371907" sldId="1136"/>
            <ac:spMk id="10" creationId="{4B802FB7-4D89-4E24-90D9-7E4C069382F0}"/>
          </ac:spMkLst>
        </pc:spChg>
        <pc:spChg chg="add del mod">
          <ac:chgData name="Ning Wu" userId="04a4d569-0e5a-4432-a3a6-45e90719a910" providerId="ADAL" clId="{3E87A52E-58E2-491C-B106-F51F98A1EBAC}" dt="2020-07-16T17:30:26.190" v="3012" actId="478"/>
          <ac:spMkLst>
            <pc:docMk/>
            <pc:sldMk cId="2747371907" sldId="1136"/>
            <ac:spMk id="14" creationId="{C5954B97-233F-4551-8B03-BF35FCA36CA5}"/>
          </ac:spMkLst>
        </pc:spChg>
        <pc:spChg chg="add mod">
          <ac:chgData name="Ning Wu" userId="04a4d569-0e5a-4432-a3a6-45e90719a910" providerId="ADAL" clId="{3E87A52E-58E2-491C-B106-F51F98A1EBAC}" dt="2020-07-20T19:16:12.838" v="3913" actId="255"/>
          <ac:spMkLst>
            <pc:docMk/>
            <pc:sldMk cId="2747371907" sldId="1136"/>
            <ac:spMk id="16" creationId="{6FEB70FC-2DD7-4513-BAA1-BF9853475B5B}"/>
          </ac:spMkLst>
        </pc:spChg>
        <pc:spChg chg="add mod">
          <ac:chgData name="Ning Wu" userId="04a4d569-0e5a-4432-a3a6-45e90719a910" providerId="ADAL" clId="{3E87A52E-58E2-491C-B106-F51F98A1EBAC}" dt="2020-07-20T19:16:24.177" v="3914" actId="255"/>
          <ac:spMkLst>
            <pc:docMk/>
            <pc:sldMk cId="2747371907" sldId="1136"/>
            <ac:spMk id="17" creationId="{60276476-5D6F-4322-8933-E89E67DB48F9}"/>
          </ac:spMkLst>
        </pc:spChg>
        <pc:spChg chg="add mod">
          <ac:chgData name="Ning Wu" userId="04a4d569-0e5a-4432-a3a6-45e90719a910" providerId="ADAL" clId="{3E87A52E-58E2-491C-B106-F51F98A1EBAC}" dt="2020-07-20T19:16:37.354" v="3915" actId="255"/>
          <ac:spMkLst>
            <pc:docMk/>
            <pc:sldMk cId="2747371907" sldId="1136"/>
            <ac:spMk id="18" creationId="{63218814-CAF8-4E36-B366-6B6BD12ED3A9}"/>
          </ac:spMkLst>
        </pc:spChg>
        <pc:spChg chg="add del mod">
          <ac:chgData name="Ning Wu" userId="04a4d569-0e5a-4432-a3a6-45e90719a910" providerId="ADAL" clId="{3E87A52E-58E2-491C-B106-F51F98A1EBAC}" dt="2020-07-16T17:41:09.294" v="3090" actId="478"/>
          <ac:spMkLst>
            <pc:docMk/>
            <pc:sldMk cId="2747371907" sldId="1136"/>
            <ac:spMk id="23" creationId="{063A9D38-4187-4A7B-AA11-1D0D753C68C1}"/>
          </ac:spMkLst>
        </pc:spChg>
        <pc:spChg chg="add mod">
          <ac:chgData name="Ning Wu" userId="04a4d569-0e5a-4432-a3a6-45e90719a910" providerId="ADAL" clId="{3E87A52E-58E2-491C-B106-F51F98A1EBAC}" dt="2020-07-20T19:04:54.730" v="3576" actId="1076"/>
          <ac:spMkLst>
            <pc:docMk/>
            <pc:sldMk cId="2747371907" sldId="1136"/>
            <ac:spMk id="24" creationId="{9388BEFB-C4CA-486A-B8E6-0141C7706905}"/>
          </ac:spMkLst>
        </pc:spChg>
        <pc:spChg chg="add mod">
          <ac:chgData name="Ning Wu" userId="04a4d569-0e5a-4432-a3a6-45e90719a910" providerId="ADAL" clId="{3E87A52E-58E2-491C-B106-F51F98A1EBAC}" dt="2020-07-20T19:04:54.730" v="3576" actId="1076"/>
          <ac:spMkLst>
            <pc:docMk/>
            <pc:sldMk cId="2747371907" sldId="1136"/>
            <ac:spMk id="25" creationId="{63BEC70E-369E-4820-BCBB-19485ABE71C0}"/>
          </ac:spMkLst>
        </pc:spChg>
        <pc:spChg chg="add mod">
          <ac:chgData name="Ning Wu" userId="04a4d569-0e5a-4432-a3a6-45e90719a910" providerId="ADAL" clId="{3E87A52E-58E2-491C-B106-F51F98A1EBAC}" dt="2020-07-20T19:04:54.730" v="3576" actId="1076"/>
          <ac:spMkLst>
            <pc:docMk/>
            <pc:sldMk cId="2747371907" sldId="1136"/>
            <ac:spMk id="26" creationId="{FA28D195-510D-417C-A82F-8A87046AFA0A}"/>
          </ac:spMkLst>
        </pc:spChg>
        <pc:spChg chg="add mod">
          <ac:chgData name="Ning Wu" userId="04a4d569-0e5a-4432-a3a6-45e90719a910" providerId="ADAL" clId="{3E87A52E-58E2-491C-B106-F51F98A1EBAC}" dt="2020-07-20T19:04:54.730" v="3576" actId="1076"/>
          <ac:spMkLst>
            <pc:docMk/>
            <pc:sldMk cId="2747371907" sldId="1136"/>
            <ac:spMk id="27" creationId="{1CF37F98-847A-4D71-B3A8-6F18F91CCE8B}"/>
          </ac:spMkLst>
        </pc:spChg>
        <pc:spChg chg="add mod">
          <ac:chgData name="Ning Wu" userId="04a4d569-0e5a-4432-a3a6-45e90719a910" providerId="ADAL" clId="{3E87A52E-58E2-491C-B106-F51F98A1EBAC}" dt="2020-07-20T19:04:54.730" v="3576" actId="1076"/>
          <ac:spMkLst>
            <pc:docMk/>
            <pc:sldMk cId="2747371907" sldId="1136"/>
            <ac:spMk id="28" creationId="{1872EF79-9FD9-43D4-BB01-09158C848A02}"/>
          </ac:spMkLst>
        </pc:spChg>
        <pc:spChg chg="add mod">
          <ac:chgData name="Ning Wu" userId="04a4d569-0e5a-4432-a3a6-45e90719a910" providerId="ADAL" clId="{3E87A52E-58E2-491C-B106-F51F98A1EBAC}" dt="2020-07-20T19:04:54.730" v="3576" actId="1076"/>
          <ac:spMkLst>
            <pc:docMk/>
            <pc:sldMk cId="2747371907" sldId="1136"/>
            <ac:spMk id="29" creationId="{A806C5D5-A7BF-4F6E-8CB2-BE8BDDCCD02D}"/>
          </ac:spMkLst>
        </pc:spChg>
        <pc:spChg chg="add mod">
          <ac:chgData name="Ning Wu" userId="04a4d569-0e5a-4432-a3a6-45e90719a910" providerId="ADAL" clId="{3E87A52E-58E2-491C-B106-F51F98A1EBAC}" dt="2020-07-20T19:04:54.730" v="3576" actId="1076"/>
          <ac:spMkLst>
            <pc:docMk/>
            <pc:sldMk cId="2747371907" sldId="1136"/>
            <ac:spMk id="30" creationId="{D50F14E8-74FE-4C42-913B-1F9D22C68FFE}"/>
          </ac:spMkLst>
        </pc:spChg>
        <pc:spChg chg="add mod">
          <ac:chgData name="Ning Wu" userId="04a4d569-0e5a-4432-a3a6-45e90719a910" providerId="ADAL" clId="{3E87A52E-58E2-491C-B106-F51F98A1EBAC}" dt="2020-07-20T19:04:54.730" v="3576" actId="1076"/>
          <ac:spMkLst>
            <pc:docMk/>
            <pc:sldMk cId="2747371907" sldId="1136"/>
            <ac:spMk id="31" creationId="{B5C7AD26-401C-4B96-BABA-03DE5F6EA3F4}"/>
          </ac:spMkLst>
        </pc:spChg>
        <pc:spChg chg="add mod">
          <ac:chgData name="Ning Wu" userId="04a4d569-0e5a-4432-a3a6-45e90719a910" providerId="ADAL" clId="{3E87A52E-58E2-491C-B106-F51F98A1EBAC}" dt="2020-07-20T19:04:54.730" v="3576" actId="1076"/>
          <ac:spMkLst>
            <pc:docMk/>
            <pc:sldMk cId="2747371907" sldId="1136"/>
            <ac:spMk id="32" creationId="{48475469-0D9C-4956-904D-F42085C73D4B}"/>
          </ac:spMkLst>
        </pc:spChg>
        <pc:spChg chg="add del mod">
          <ac:chgData name="Ning Wu" userId="04a4d569-0e5a-4432-a3a6-45e90719a910" providerId="ADAL" clId="{3E87A52E-58E2-491C-B106-F51F98A1EBAC}" dt="2020-07-16T17:51:40.681" v="3163" actId="478"/>
          <ac:spMkLst>
            <pc:docMk/>
            <pc:sldMk cId="2747371907" sldId="1136"/>
            <ac:spMk id="35" creationId="{EEF01839-E307-4CDA-8805-99104E0AB90D}"/>
          </ac:spMkLst>
        </pc:spChg>
        <pc:spChg chg="add mod">
          <ac:chgData name="Ning Wu" userId="04a4d569-0e5a-4432-a3a6-45e90719a910" providerId="ADAL" clId="{3E87A52E-58E2-491C-B106-F51F98A1EBAC}" dt="2020-07-20T19:04:54.730" v="3576" actId="1076"/>
          <ac:spMkLst>
            <pc:docMk/>
            <pc:sldMk cId="2747371907" sldId="1136"/>
            <ac:spMk id="41" creationId="{3A7F49DA-D3A5-495E-AE5A-29E9E45C83AE}"/>
          </ac:spMkLst>
        </pc:spChg>
        <pc:spChg chg="add mod">
          <ac:chgData name="Ning Wu" userId="04a4d569-0e5a-4432-a3a6-45e90719a910" providerId="ADAL" clId="{3E87A52E-58E2-491C-B106-F51F98A1EBAC}" dt="2020-07-20T19:04:54.730" v="3576" actId="1076"/>
          <ac:spMkLst>
            <pc:docMk/>
            <pc:sldMk cId="2747371907" sldId="1136"/>
            <ac:spMk id="42" creationId="{0CADD6A4-3A61-4058-8AC3-07AE5039AEED}"/>
          </ac:spMkLst>
        </pc:spChg>
        <pc:spChg chg="add del mod">
          <ac:chgData name="Ning Wu" userId="04a4d569-0e5a-4432-a3a6-45e90719a910" providerId="ADAL" clId="{3E87A52E-58E2-491C-B106-F51F98A1EBAC}" dt="2020-07-20T19:04:32.449" v="3575" actId="478"/>
          <ac:spMkLst>
            <pc:docMk/>
            <pc:sldMk cId="2747371907" sldId="1136"/>
            <ac:spMk id="43" creationId="{2407A4FF-06A0-4535-96FD-2BDEFA953939}"/>
          </ac:spMkLst>
        </pc:spChg>
        <pc:spChg chg="add del mod">
          <ac:chgData name="Ning Wu" userId="04a4d569-0e5a-4432-a3a6-45e90719a910" providerId="ADAL" clId="{3E87A52E-58E2-491C-B106-F51F98A1EBAC}" dt="2020-07-20T19:13:20.955" v="3895" actId="478"/>
          <ac:spMkLst>
            <pc:docMk/>
            <pc:sldMk cId="2747371907" sldId="1136"/>
            <ac:spMk id="46" creationId="{621FEDFD-6063-4248-81C3-E9FF08F768B7}"/>
          </ac:spMkLst>
        </pc:spChg>
        <pc:picChg chg="add mod">
          <ac:chgData name="Ning Wu" userId="04a4d569-0e5a-4432-a3a6-45e90719a910" providerId="ADAL" clId="{3E87A52E-58E2-491C-B106-F51F98A1EBAC}" dt="2020-07-20T19:04:54.730" v="3576" actId="1076"/>
          <ac:picMkLst>
            <pc:docMk/>
            <pc:sldMk cId="2747371907" sldId="1136"/>
            <ac:picMk id="7" creationId="{6BF345E4-3397-41E9-A3DF-5D54C013348D}"/>
          </ac:picMkLst>
        </pc:picChg>
        <pc:picChg chg="add mod ord">
          <ac:chgData name="Ning Wu" userId="04a4d569-0e5a-4432-a3a6-45e90719a910" providerId="ADAL" clId="{3E87A52E-58E2-491C-B106-F51F98A1EBAC}" dt="2020-07-20T19:04:54.730" v="3576" actId="1076"/>
          <ac:picMkLst>
            <pc:docMk/>
            <pc:sldMk cId="2747371907" sldId="1136"/>
            <ac:picMk id="9" creationId="{2329C0D4-828C-4219-9B3C-30A411B1AA7E}"/>
          </ac:picMkLst>
        </pc:picChg>
        <pc:picChg chg="add mod">
          <ac:chgData name="Ning Wu" userId="04a4d569-0e5a-4432-a3a6-45e90719a910" providerId="ADAL" clId="{3E87A52E-58E2-491C-B106-F51F98A1EBAC}" dt="2020-07-20T19:04:54.730" v="3576" actId="1076"/>
          <ac:picMkLst>
            <pc:docMk/>
            <pc:sldMk cId="2747371907" sldId="1136"/>
            <ac:picMk id="11" creationId="{095B82F5-A5AF-4F7F-A82F-89D56FA2B7A5}"/>
          </ac:picMkLst>
        </pc:picChg>
        <pc:picChg chg="add mod">
          <ac:chgData name="Ning Wu" userId="04a4d569-0e5a-4432-a3a6-45e90719a910" providerId="ADAL" clId="{3E87A52E-58E2-491C-B106-F51F98A1EBAC}" dt="2020-07-20T19:04:54.730" v="3576" actId="1076"/>
          <ac:picMkLst>
            <pc:docMk/>
            <pc:sldMk cId="2747371907" sldId="1136"/>
            <ac:picMk id="13" creationId="{D9C3BCF4-0A3D-4BE5-AA34-5E7E1152847A}"/>
          </ac:picMkLst>
        </pc:picChg>
        <pc:picChg chg="add del">
          <ac:chgData name="Ning Wu" userId="04a4d569-0e5a-4432-a3a6-45e90719a910" providerId="ADAL" clId="{3E87A52E-58E2-491C-B106-F51F98A1EBAC}" dt="2020-07-16T17:32:13.179" v="3021"/>
          <ac:picMkLst>
            <pc:docMk/>
            <pc:sldMk cId="2747371907" sldId="1136"/>
            <ac:picMk id="15" creationId="{00B6B6C0-CAA6-43B7-BE1E-1671353ABC1E}"/>
          </ac:picMkLst>
        </pc:picChg>
        <pc:picChg chg="add mod">
          <ac:chgData name="Ning Wu" userId="04a4d569-0e5a-4432-a3a6-45e90719a910" providerId="ADAL" clId="{3E87A52E-58E2-491C-B106-F51F98A1EBAC}" dt="2020-07-20T19:04:54.730" v="3576" actId="1076"/>
          <ac:picMkLst>
            <pc:docMk/>
            <pc:sldMk cId="2747371907" sldId="1136"/>
            <ac:picMk id="20" creationId="{802DDD7A-BA1C-4DE5-AED8-2C454D77067E}"/>
          </ac:picMkLst>
        </pc:picChg>
        <pc:picChg chg="add del mod ord">
          <ac:chgData name="Ning Wu" userId="04a4d569-0e5a-4432-a3a6-45e90719a910" providerId="ADAL" clId="{3E87A52E-58E2-491C-B106-F51F98A1EBAC}" dt="2020-07-20T19:04:54.730" v="3576" actId="1076"/>
          <ac:picMkLst>
            <pc:docMk/>
            <pc:sldMk cId="2747371907" sldId="1136"/>
            <ac:picMk id="22" creationId="{FDCCD6DE-3DCA-46FA-BD43-B2609E6EE4A0}"/>
          </ac:picMkLst>
        </pc:picChg>
        <pc:picChg chg="add mod">
          <ac:chgData name="Ning Wu" userId="04a4d569-0e5a-4432-a3a6-45e90719a910" providerId="ADAL" clId="{3E87A52E-58E2-491C-B106-F51F98A1EBAC}" dt="2020-07-20T19:04:54.730" v="3576" actId="1076"/>
          <ac:picMkLst>
            <pc:docMk/>
            <pc:sldMk cId="2747371907" sldId="1136"/>
            <ac:picMk id="34" creationId="{9499505E-6718-4555-94ED-636C5E9759C7}"/>
          </ac:picMkLst>
        </pc:picChg>
        <pc:picChg chg="add mod">
          <ac:chgData name="Ning Wu" userId="04a4d569-0e5a-4432-a3a6-45e90719a910" providerId="ADAL" clId="{3E87A52E-58E2-491C-B106-F51F98A1EBAC}" dt="2020-07-20T19:04:54.730" v="3576" actId="1076"/>
          <ac:picMkLst>
            <pc:docMk/>
            <pc:sldMk cId="2747371907" sldId="1136"/>
            <ac:picMk id="36" creationId="{EDB936D2-9556-4F53-9B5D-9A4D8A7C21FD}"/>
          </ac:picMkLst>
        </pc:picChg>
        <pc:picChg chg="add mod">
          <ac:chgData name="Ning Wu" userId="04a4d569-0e5a-4432-a3a6-45e90719a910" providerId="ADAL" clId="{3E87A52E-58E2-491C-B106-F51F98A1EBAC}" dt="2020-07-20T19:04:54.730" v="3576" actId="1076"/>
          <ac:picMkLst>
            <pc:docMk/>
            <pc:sldMk cId="2747371907" sldId="1136"/>
            <ac:picMk id="37" creationId="{203C778A-75CC-4FCF-8999-16EA7BCF4B1E}"/>
          </ac:picMkLst>
        </pc:picChg>
        <pc:picChg chg="add mod">
          <ac:chgData name="Ning Wu" userId="04a4d569-0e5a-4432-a3a6-45e90719a910" providerId="ADAL" clId="{3E87A52E-58E2-491C-B106-F51F98A1EBAC}" dt="2020-07-20T19:04:54.730" v="3576" actId="1076"/>
          <ac:picMkLst>
            <pc:docMk/>
            <pc:sldMk cId="2747371907" sldId="1136"/>
            <ac:picMk id="38" creationId="{FA31157E-06E3-40A5-892B-1B1E35634591}"/>
          </ac:picMkLst>
        </pc:picChg>
        <pc:picChg chg="add mod">
          <ac:chgData name="Ning Wu" userId="04a4d569-0e5a-4432-a3a6-45e90719a910" providerId="ADAL" clId="{3E87A52E-58E2-491C-B106-F51F98A1EBAC}" dt="2020-07-20T19:04:54.730" v="3576" actId="1076"/>
          <ac:picMkLst>
            <pc:docMk/>
            <pc:sldMk cId="2747371907" sldId="1136"/>
            <ac:picMk id="39" creationId="{BB37ECCB-6900-41B7-B4D2-00EDA30232C7}"/>
          </ac:picMkLst>
        </pc:picChg>
        <pc:picChg chg="add mod">
          <ac:chgData name="Ning Wu" userId="04a4d569-0e5a-4432-a3a6-45e90719a910" providerId="ADAL" clId="{3E87A52E-58E2-491C-B106-F51F98A1EBAC}" dt="2020-07-20T19:04:54.730" v="3576" actId="1076"/>
          <ac:picMkLst>
            <pc:docMk/>
            <pc:sldMk cId="2747371907" sldId="1136"/>
            <ac:picMk id="40" creationId="{2896BA11-09D6-46F4-B2B2-57D3706109DB}"/>
          </ac:picMkLst>
        </pc:picChg>
        <pc:picChg chg="add mod">
          <ac:chgData name="Ning Wu" userId="04a4d569-0e5a-4432-a3a6-45e90719a910" providerId="ADAL" clId="{3E87A52E-58E2-491C-B106-F51F98A1EBAC}" dt="2020-07-20T19:13:38.795" v="3900" actId="1076"/>
          <ac:picMkLst>
            <pc:docMk/>
            <pc:sldMk cId="2747371907" sldId="1136"/>
            <ac:picMk id="45" creationId="{4600C303-45CC-4BE0-BD9B-71CDF796432B}"/>
          </ac:picMkLst>
        </pc:picChg>
        <pc:picChg chg="add mod">
          <ac:chgData name="Ning Wu" userId="04a4d569-0e5a-4432-a3a6-45e90719a910" providerId="ADAL" clId="{3E87A52E-58E2-491C-B106-F51F98A1EBAC}" dt="2020-07-20T19:14:33.581" v="3902" actId="1076"/>
          <ac:picMkLst>
            <pc:docMk/>
            <pc:sldMk cId="2747371907" sldId="1136"/>
            <ac:picMk id="47" creationId="{AB3C3F1B-F945-4BAF-A88D-0CC90F460208}"/>
          </ac:picMkLst>
        </pc:picChg>
      </pc:sldChg>
      <pc:sldChg chg="add del">
        <pc:chgData name="Ning Wu" userId="04a4d569-0e5a-4432-a3a6-45e90719a910" providerId="ADAL" clId="{3E87A52E-58E2-491C-B106-F51F98A1EBAC}" dt="2020-07-17T13:10:35.898" v="3245" actId="2696"/>
        <pc:sldMkLst>
          <pc:docMk/>
          <pc:sldMk cId="3631784167" sldId="1142"/>
        </pc:sldMkLst>
      </pc:sldChg>
      <pc:sldMasterChg chg="delSp modSldLayout">
        <pc:chgData name="Ning Wu" userId="04a4d569-0e5a-4432-a3a6-45e90719a910" providerId="ADAL" clId="{3E87A52E-58E2-491C-B106-F51F98A1EBAC}" dt="2020-07-22T15:38:36.107" v="4507" actId="478"/>
        <pc:sldMasterMkLst>
          <pc:docMk/>
          <pc:sldMasterMk cId="3787734016" sldId="2147483648"/>
        </pc:sldMasterMkLst>
        <pc:spChg chg="del">
          <ac:chgData name="Ning Wu" userId="04a4d569-0e5a-4432-a3a6-45e90719a910" providerId="ADAL" clId="{3E87A52E-58E2-491C-B106-F51F98A1EBAC}" dt="2020-07-22T15:38:21.385" v="4504" actId="478"/>
          <ac:spMkLst>
            <pc:docMk/>
            <pc:sldMasterMk cId="3787734016" sldId="2147483648"/>
            <ac:spMk id="5" creationId="{3F689420-E032-40D5-848D-B8CD23858F2E}"/>
          </ac:spMkLst>
        </pc:spChg>
        <pc:sldLayoutChg chg="delSp">
          <pc:chgData name="Ning Wu" userId="04a4d569-0e5a-4432-a3a6-45e90719a910" providerId="ADAL" clId="{3E87A52E-58E2-491C-B106-F51F98A1EBAC}" dt="2020-07-22T15:38:26.599" v="4505" actId="478"/>
          <pc:sldLayoutMkLst>
            <pc:docMk/>
            <pc:sldMasterMk cId="3787734016" sldId="2147483648"/>
            <pc:sldLayoutMk cId="281755795" sldId="2147483649"/>
          </pc:sldLayoutMkLst>
          <pc:spChg chg="del">
            <ac:chgData name="Ning Wu" userId="04a4d569-0e5a-4432-a3a6-45e90719a910" providerId="ADAL" clId="{3E87A52E-58E2-491C-B106-F51F98A1EBAC}" dt="2020-07-22T15:38:26.599" v="4505" actId="478"/>
            <ac:spMkLst>
              <pc:docMk/>
              <pc:sldMasterMk cId="3787734016" sldId="2147483648"/>
              <pc:sldLayoutMk cId="281755795" sldId="2147483649"/>
              <ac:spMk id="5" creationId="{B7C26296-EABA-47DD-A20B-2B2A56BFB674}"/>
            </ac:spMkLst>
          </pc:spChg>
        </pc:sldLayoutChg>
        <pc:sldLayoutChg chg="delSp">
          <pc:chgData name="Ning Wu" userId="04a4d569-0e5a-4432-a3a6-45e90719a910" providerId="ADAL" clId="{3E87A52E-58E2-491C-B106-F51F98A1EBAC}" dt="2020-07-22T15:38:31.897" v="4506" actId="478"/>
          <pc:sldLayoutMkLst>
            <pc:docMk/>
            <pc:sldMasterMk cId="3787734016" sldId="2147483648"/>
            <pc:sldLayoutMk cId="347749817" sldId="2147483650"/>
          </pc:sldLayoutMkLst>
          <pc:spChg chg="del">
            <ac:chgData name="Ning Wu" userId="04a4d569-0e5a-4432-a3a6-45e90719a910" providerId="ADAL" clId="{3E87A52E-58E2-491C-B106-F51F98A1EBAC}" dt="2020-07-22T15:38:31.897" v="4506" actId="478"/>
            <ac:spMkLst>
              <pc:docMk/>
              <pc:sldMasterMk cId="3787734016" sldId="2147483648"/>
              <pc:sldLayoutMk cId="347749817" sldId="2147483650"/>
              <ac:spMk id="5" creationId="{3CE9AF1A-D4C2-456C-810B-9C3EAE39C9FE}"/>
            </ac:spMkLst>
          </pc:spChg>
        </pc:sldLayoutChg>
        <pc:sldLayoutChg chg="delSp">
          <pc:chgData name="Ning Wu" userId="04a4d569-0e5a-4432-a3a6-45e90719a910" providerId="ADAL" clId="{3E87A52E-58E2-491C-B106-F51F98A1EBAC}" dt="2020-07-22T15:38:36.107" v="4507" actId="478"/>
          <pc:sldLayoutMkLst>
            <pc:docMk/>
            <pc:sldMasterMk cId="3787734016" sldId="2147483648"/>
            <pc:sldLayoutMk cId="1496306813" sldId="2147483651"/>
          </pc:sldLayoutMkLst>
          <pc:spChg chg="del">
            <ac:chgData name="Ning Wu" userId="04a4d569-0e5a-4432-a3a6-45e90719a910" providerId="ADAL" clId="{3E87A52E-58E2-491C-B106-F51F98A1EBAC}" dt="2020-07-22T15:38:36.107" v="4507" actId="478"/>
            <ac:spMkLst>
              <pc:docMk/>
              <pc:sldMasterMk cId="3787734016" sldId="2147483648"/>
              <pc:sldLayoutMk cId="1496306813" sldId="2147483651"/>
              <ac:spMk id="5" creationId="{42F7E70B-3ADF-4A42-9128-7789CCF28667}"/>
            </ac:spMkLst>
          </pc:spChg>
        </pc:sldLayoutChg>
      </pc:sldMasterChg>
      <pc:sldMasterChg chg="delSp modSldLayout">
        <pc:chgData name="Ning Wu" userId="04a4d569-0e5a-4432-a3a6-45e90719a910" providerId="ADAL" clId="{3E87A52E-58E2-491C-B106-F51F98A1EBAC}" dt="2020-07-22T15:39:21.542" v="4508" actId="478"/>
        <pc:sldMasterMkLst>
          <pc:docMk/>
          <pc:sldMasterMk cId="3755453951" sldId="2147483661"/>
        </pc:sldMasterMkLst>
        <pc:spChg chg="del">
          <ac:chgData name="Ning Wu" userId="04a4d569-0e5a-4432-a3a6-45e90719a910" providerId="ADAL" clId="{3E87A52E-58E2-491C-B106-F51F98A1EBAC}" dt="2020-07-22T15:39:21.542" v="4508" actId="478"/>
          <ac:spMkLst>
            <pc:docMk/>
            <pc:sldMasterMk cId="3755453951" sldId="2147483661"/>
            <ac:spMk id="3" creationId="{8BF40D6B-B5BC-AD4B-A501-CEFFD8E65D56}"/>
          </ac:spMkLst>
        </pc:spChg>
        <pc:sldLayoutChg chg="delSp">
          <pc:chgData name="Ning Wu" userId="04a4d569-0e5a-4432-a3a6-45e90719a910" providerId="ADAL" clId="{3E87A52E-58E2-491C-B106-F51F98A1EBAC}" dt="2020-07-22T15:38:12.689" v="4503" actId="478"/>
          <pc:sldLayoutMkLst>
            <pc:docMk/>
            <pc:sldMasterMk cId="3755453951" sldId="2147483661"/>
            <pc:sldLayoutMk cId="3574307300" sldId="2147483662"/>
          </pc:sldLayoutMkLst>
          <pc:spChg chg="del">
            <ac:chgData name="Ning Wu" userId="04a4d569-0e5a-4432-a3a6-45e90719a910" providerId="ADAL" clId="{3E87A52E-58E2-491C-B106-F51F98A1EBAC}" dt="2020-07-22T15:38:12.689" v="4503" actId="478"/>
            <ac:spMkLst>
              <pc:docMk/>
              <pc:sldMasterMk cId="3755453951" sldId="2147483661"/>
              <pc:sldLayoutMk cId="3574307300" sldId="2147483662"/>
              <ac:spMk id="8" creationId="{8C751EBC-9F1A-4941-8D99-745472C1E894}"/>
            </ac:spMkLst>
          </pc:spChg>
        </pc:sldLayoutChg>
        <pc:sldLayoutChg chg="delSp">
          <pc:chgData name="Ning Wu" userId="04a4d569-0e5a-4432-a3a6-45e90719a910" providerId="ADAL" clId="{3E87A52E-58E2-491C-B106-F51F98A1EBAC}" dt="2020-07-22T15:37:28.584" v="4502" actId="478"/>
          <pc:sldLayoutMkLst>
            <pc:docMk/>
            <pc:sldMasterMk cId="3755453951" sldId="2147483661"/>
            <pc:sldLayoutMk cId="3689375491" sldId="2147483664"/>
          </pc:sldLayoutMkLst>
          <pc:spChg chg="del">
            <ac:chgData name="Ning Wu" userId="04a4d569-0e5a-4432-a3a6-45e90719a910" providerId="ADAL" clId="{3E87A52E-58E2-491C-B106-F51F98A1EBAC}" dt="2020-07-22T15:37:28.584" v="4502" actId="478"/>
            <ac:spMkLst>
              <pc:docMk/>
              <pc:sldMasterMk cId="3755453951" sldId="2147483661"/>
              <pc:sldLayoutMk cId="3689375491" sldId="2147483664"/>
              <ac:spMk id="5" creationId="{EC66E22C-300D-DF40-B95C-915FB859DB30}"/>
            </ac:spMkLst>
          </pc:spChg>
        </pc:sldLayoutChg>
      </pc:sldMasterChg>
    </pc:docChg>
  </pc:docChgLst>
  <pc:docChgLst>
    <pc:chgData name="Lili Chen" userId="S::lchen4@futurewei.com::d655a4ce-7f1c-47b0-aaa6-bebe0e9b3b75" providerId="AD" clId="Web-{654CA750-1EC4-34F7-8574-8B30128DB9B5}"/>
    <pc:docChg chg="addSld delSld modSld">
      <pc:chgData name="Lili Chen" userId="S::lchen4@futurewei.com::d655a4ce-7f1c-47b0-aaa6-bebe0e9b3b75" providerId="AD" clId="Web-{654CA750-1EC4-34F7-8574-8B30128DB9B5}" dt="2020-07-20T18:36:23.946" v="1984"/>
      <pc:docMkLst>
        <pc:docMk/>
      </pc:docMkLst>
      <pc:sldChg chg="addSp delSp modSp new del">
        <pc:chgData name="Lili Chen" userId="S::lchen4@futurewei.com::d655a4ce-7f1c-47b0-aaa6-bebe0e9b3b75" providerId="AD" clId="Web-{654CA750-1EC4-34F7-8574-8B30128DB9B5}" dt="2020-07-16T14:56:27.972" v="279"/>
        <pc:sldMkLst>
          <pc:docMk/>
          <pc:sldMk cId="3046149716" sldId="1138"/>
        </pc:sldMkLst>
        <pc:spChg chg="add mod">
          <ac:chgData name="Lili Chen" userId="S::lchen4@futurewei.com::d655a4ce-7f1c-47b0-aaa6-bebe0e9b3b75" providerId="AD" clId="Web-{654CA750-1EC4-34F7-8574-8B30128DB9B5}" dt="2020-07-16T14:33:25.918" v="14" actId="20577"/>
          <ac:spMkLst>
            <pc:docMk/>
            <pc:sldMk cId="3046149716" sldId="1138"/>
            <ac:spMk id="5" creationId="{63FF7F58-6E79-461C-938E-84E2D445B4DF}"/>
          </ac:spMkLst>
        </pc:spChg>
        <pc:spChg chg="add mod">
          <ac:chgData name="Lili Chen" userId="S::lchen4@futurewei.com::d655a4ce-7f1c-47b0-aaa6-bebe0e9b3b75" providerId="AD" clId="Web-{654CA750-1EC4-34F7-8574-8B30128DB9B5}" dt="2020-07-16T14:35:56.387" v="17" actId="14100"/>
          <ac:spMkLst>
            <pc:docMk/>
            <pc:sldMk cId="3046149716" sldId="1138"/>
            <ac:spMk id="7" creationId="{EDD8F3B6-8D4E-4A95-88FD-6CD68E06ABD5}"/>
          </ac:spMkLst>
        </pc:spChg>
        <pc:spChg chg="add mod">
          <ac:chgData name="Lili Chen" userId="S::lchen4@futurewei.com::d655a4ce-7f1c-47b0-aaa6-bebe0e9b3b75" providerId="AD" clId="Web-{654CA750-1EC4-34F7-8574-8B30128DB9B5}" dt="2020-07-16T14:45:17.093" v="55" actId="14100"/>
          <ac:spMkLst>
            <pc:docMk/>
            <pc:sldMk cId="3046149716" sldId="1138"/>
            <ac:spMk id="9" creationId="{7AD6F3E0-AE18-450A-967E-BF7FB89750DB}"/>
          </ac:spMkLst>
        </pc:spChg>
        <pc:spChg chg="add del mod">
          <ac:chgData name="Lili Chen" userId="S::lchen4@futurewei.com::d655a4ce-7f1c-47b0-aaa6-bebe0e9b3b75" providerId="AD" clId="Web-{654CA750-1EC4-34F7-8574-8B30128DB9B5}" dt="2020-07-16T14:44:38.124" v="47"/>
          <ac:spMkLst>
            <pc:docMk/>
            <pc:sldMk cId="3046149716" sldId="1138"/>
            <ac:spMk id="11" creationId="{FDAF3C21-E604-4F9D-8ED6-C41F4F914834}"/>
          </ac:spMkLst>
        </pc:spChg>
        <pc:spChg chg="add mod">
          <ac:chgData name="Lili Chen" userId="S::lchen4@futurewei.com::d655a4ce-7f1c-47b0-aaa6-bebe0e9b3b75" providerId="AD" clId="Web-{654CA750-1EC4-34F7-8574-8B30128DB9B5}" dt="2020-07-16T14:44:48.437" v="50" actId="14100"/>
          <ac:spMkLst>
            <pc:docMk/>
            <pc:sldMk cId="3046149716" sldId="1138"/>
            <ac:spMk id="12" creationId="{B495D2AC-FC4F-4FEA-8928-1B54C88C3FD6}"/>
          </ac:spMkLst>
        </pc:spChg>
        <pc:spChg chg="add mod">
          <ac:chgData name="Lili Chen" userId="S::lchen4@futurewei.com::d655a4ce-7f1c-47b0-aaa6-bebe0e9b3b75" providerId="AD" clId="Web-{654CA750-1EC4-34F7-8574-8B30128DB9B5}" dt="2020-07-16T14:45:10.624" v="54" actId="14100"/>
          <ac:spMkLst>
            <pc:docMk/>
            <pc:sldMk cId="3046149716" sldId="1138"/>
            <ac:spMk id="13" creationId="{809A0B9D-2836-4895-9ADA-38272A4B3DF4}"/>
          </ac:spMkLst>
        </pc:spChg>
        <pc:spChg chg="add mod">
          <ac:chgData name="Lili Chen" userId="S::lchen4@futurewei.com::d655a4ce-7f1c-47b0-aaa6-bebe0e9b3b75" providerId="AD" clId="Web-{654CA750-1EC4-34F7-8574-8B30128DB9B5}" dt="2020-07-16T14:45:38.874" v="76" actId="20577"/>
          <ac:spMkLst>
            <pc:docMk/>
            <pc:sldMk cId="3046149716" sldId="1138"/>
            <ac:spMk id="14" creationId="{685C2437-0AB5-40BE-8500-6CAA162BA7D6}"/>
          </ac:spMkLst>
        </pc:spChg>
      </pc:sldChg>
      <pc:sldChg chg="addSp delSp modSp add del replId">
        <pc:chgData name="Lili Chen" userId="S::lchen4@futurewei.com::d655a4ce-7f1c-47b0-aaa6-bebe0e9b3b75" providerId="AD" clId="Web-{654CA750-1EC4-34F7-8574-8B30128DB9B5}" dt="2020-07-16T15:46:02.576" v="955"/>
        <pc:sldMkLst>
          <pc:docMk/>
          <pc:sldMk cId="1391874852" sldId="1139"/>
        </pc:sldMkLst>
        <pc:spChg chg="mod">
          <ac:chgData name="Lili Chen" userId="S::lchen4@futurewei.com::d655a4ce-7f1c-47b0-aaa6-bebe0e9b3b75" providerId="AD" clId="Web-{654CA750-1EC4-34F7-8574-8B30128DB9B5}" dt="2020-07-16T15:01:13.253" v="316" actId="20577"/>
          <ac:spMkLst>
            <pc:docMk/>
            <pc:sldMk cId="1391874852" sldId="1139"/>
            <ac:spMk id="5" creationId="{63FF7F58-6E79-461C-938E-84E2D445B4DF}"/>
          </ac:spMkLst>
        </pc:spChg>
        <pc:spChg chg="mod">
          <ac:chgData name="Lili Chen" userId="S::lchen4@futurewei.com::d655a4ce-7f1c-47b0-aaa6-bebe0e9b3b75" providerId="AD" clId="Web-{654CA750-1EC4-34F7-8574-8B30128DB9B5}" dt="2020-07-16T15:26:48.040" v="862"/>
          <ac:spMkLst>
            <pc:docMk/>
            <pc:sldMk cId="1391874852" sldId="1139"/>
            <ac:spMk id="7" creationId="{EDD8F3B6-8D4E-4A95-88FD-6CD68E06ABD5}"/>
          </ac:spMkLst>
        </pc:spChg>
        <pc:spChg chg="mod">
          <ac:chgData name="Lili Chen" userId="S::lchen4@futurewei.com::d655a4ce-7f1c-47b0-aaa6-bebe0e9b3b75" providerId="AD" clId="Web-{654CA750-1EC4-34F7-8574-8B30128DB9B5}" dt="2020-07-16T15:28:26.087" v="870" actId="20577"/>
          <ac:spMkLst>
            <pc:docMk/>
            <pc:sldMk cId="1391874852" sldId="1139"/>
            <ac:spMk id="9" creationId="{7AD6F3E0-AE18-450A-967E-BF7FB89750DB}"/>
          </ac:spMkLst>
        </pc:spChg>
        <pc:spChg chg="add mod">
          <ac:chgData name="Lili Chen" userId="S::lchen4@futurewei.com::d655a4ce-7f1c-47b0-aaa6-bebe0e9b3b75" providerId="AD" clId="Web-{654CA750-1EC4-34F7-8574-8B30128DB9B5}" dt="2020-07-16T15:15:09.100" v="647" actId="1076"/>
          <ac:spMkLst>
            <pc:docMk/>
            <pc:sldMk cId="1391874852" sldId="1139"/>
            <ac:spMk id="10" creationId="{D47B02F3-09F7-4E9C-8FE8-F590AAACA942}"/>
          </ac:spMkLst>
        </pc:spChg>
        <pc:spChg chg="add mod">
          <ac:chgData name="Lili Chen" userId="S::lchen4@futurewei.com::d655a4ce-7f1c-47b0-aaa6-bebe0e9b3b75" providerId="AD" clId="Web-{654CA750-1EC4-34F7-8574-8B30128DB9B5}" dt="2020-07-16T15:32:50.291" v="894"/>
          <ac:spMkLst>
            <pc:docMk/>
            <pc:sldMk cId="1391874852" sldId="1139"/>
            <ac:spMk id="11" creationId="{01BA900C-8821-4241-8CB9-D61950DA4030}"/>
          </ac:spMkLst>
        </pc:spChg>
        <pc:spChg chg="mod">
          <ac:chgData name="Lili Chen" userId="S::lchen4@futurewei.com::d655a4ce-7f1c-47b0-aaa6-bebe0e9b3b75" providerId="AD" clId="Web-{654CA750-1EC4-34F7-8574-8B30128DB9B5}" dt="2020-07-16T15:31:10.338" v="888"/>
          <ac:spMkLst>
            <pc:docMk/>
            <pc:sldMk cId="1391874852" sldId="1139"/>
            <ac:spMk id="12" creationId="{B495D2AC-FC4F-4FEA-8928-1B54C88C3FD6}"/>
          </ac:spMkLst>
        </pc:spChg>
        <pc:spChg chg="mod">
          <ac:chgData name="Lili Chen" userId="S::lchen4@futurewei.com::d655a4ce-7f1c-47b0-aaa6-bebe0e9b3b75" providerId="AD" clId="Web-{654CA750-1EC4-34F7-8574-8B30128DB9B5}" dt="2020-07-16T15:32:34.166" v="893"/>
          <ac:spMkLst>
            <pc:docMk/>
            <pc:sldMk cId="1391874852" sldId="1139"/>
            <ac:spMk id="13" creationId="{809A0B9D-2836-4895-9ADA-38272A4B3DF4}"/>
          </ac:spMkLst>
        </pc:spChg>
        <pc:spChg chg="mod">
          <ac:chgData name="Lili Chen" userId="S::lchen4@futurewei.com::d655a4ce-7f1c-47b0-aaa6-bebe0e9b3b75" providerId="AD" clId="Web-{654CA750-1EC4-34F7-8574-8B30128DB9B5}" dt="2020-07-16T15:16:50.741" v="653" actId="1076"/>
          <ac:spMkLst>
            <pc:docMk/>
            <pc:sldMk cId="1391874852" sldId="1139"/>
            <ac:spMk id="14" creationId="{685C2437-0AB5-40BE-8500-6CAA162BA7D6}"/>
          </ac:spMkLst>
        </pc:spChg>
        <pc:spChg chg="add mod">
          <ac:chgData name="Lili Chen" userId="S::lchen4@futurewei.com::d655a4ce-7f1c-47b0-aaa6-bebe0e9b3b75" providerId="AD" clId="Web-{654CA750-1EC4-34F7-8574-8B30128DB9B5}" dt="2020-07-16T15:16:50.772" v="655" actId="1076"/>
          <ac:spMkLst>
            <pc:docMk/>
            <pc:sldMk cId="1391874852" sldId="1139"/>
            <ac:spMk id="15" creationId="{96BDA86C-9138-4F52-80E2-0C84EBF9156F}"/>
          </ac:spMkLst>
        </pc:spChg>
        <pc:spChg chg="add mod">
          <ac:chgData name="Lili Chen" userId="S::lchen4@futurewei.com::d655a4ce-7f1c-47b0-aaa6-bebe0e9b3b75" providerId="AD" clId="Web-{654CA750-1EC4-34F7-8574-8B30128DB9B5}" dt="2020-07-16T15:33:00.119" v="895"/>
          <ac:spMkLst>
            <pc:docMk/>
            <pc:sldMk cId="1391874852" sldId="1139"/>
            <ac:spMk id="16" creationId="{4DEB75A0-E58B-479D-B590-48F3092BA7F0}"/>
          </ac:spMkLst>
        </pc:spChg>
        <pc:spChg chg="add mod">
          <ac:chgData name="Lili Chen" userId="S::lchen4@futurewei.com::d655a4ce-7f1c-47b0-aaa6-bebe0e9b3b75" providerId="AD" clId="Web-{654CA750-1EC4-34F7-8574-8B30128DB9B5}" dt="2020-07-16T15:16:50.803" v="657" actId="1076"/>
          <ac:spMkLst>
            <pc:docMk/>
            <pc:sldMk cId="1391874852" sldId="1139"/>
            <ac:spMk id="17" creationId="{CDADF068-B0A9-4A04-9BF5-A321D5156511}"/>
          </ac:spMkLst>
        </pc:spChg>
        <pc:spChg chg="add mod">
          <ac:chgData name="Lili Chen" userId="S::lchen4@futurewei.com::d655a4ce-7f1c-47b0-aaa6-bebe0e9b3b75" providerId="AD" clId="Web-{654CA750-1EC4-34F7-8574-8B30128DB9B5}" dt="2020-07-16T15:29:26.572" v="883"/>
          <ac:spMkLst>
            <pc:docMk/>
            <pc:sldMk cId="1391874852" sldId="1139"/>
            <ac:spMk id="18" creationId="{6F00E493-6951-4A8A-A510-0DC47420A278}"/>
          </ac:spMkLst>
        </pc:spChg>
        <pc:spChg chg="add mod">
          <ac:chgData name="Lili Chen" userId="S::lchen4@futurewei.com::d655a4ce-7f1c-47b0-aaa6-bebe0e9b3b75" providerId="AD" clId="Web-{654CA750-1EC4-34F7-8574-8B30128DB9B5}" dt="2020-07-16T15:29:37.712" v="884" actId="1076"/>
          <ac:spMkLst>
            <pc:docMk/>
            <pc:sldMk cId="1391874852" sldId="1139"/>
            <ac:spMk id="19" creationId="{71A26C03-76FC-4671-B47A-9C204E73C021}"/>
          </ac:spMkLst>
        </pc:spChg>
        <pc:spChg chg="add mod">
          <ac:chgData name="Lili Chen" userId="S::lchen4@futurewei.com::d655a4ce-7f1c-47b0-aaa6-bebe0e9b3b75" providerId="AD" clId="Web-{654CA750-1EC4-34F7-8574-8B30128DB9B5}" dt="2020-07-16T15:28:08.136" v="868"/>
          <ac:spMkLst>
            <pc:docMk/>
            <pc:sldMk cId="1391874852" sldId="1139"/>
            <ac:spMk id="20" creationId="{8212AE23-6F2B-4B02-A958-A889F1BA1C2E}"/>
          </ac:spMkLst>
        </pc:spChg>
        <pc:spChg chg="add mod">
          <ac:chgData name="Lili Chen" userId="S::lchen4@futurewei.com::d655a4ce-7f1c-47b0-aaa6-bebe0e9b3b75" providerId="AD" clId="Web-{654CA750-1EC4-34F7-8574-8B30128DB9B5}" dt="2020-07-16T15:28:35.837" v="873" actId="20577"/>
          <ac:spMkLst>
            <pc:docMk/>
            <pc:sldMk cId="1391874852" sldId="1139"/>
            <ac:spMk id="21" creationId="{961F57B2-5642-45A6-B300-A784F05DC7B4}"/>
          </ac:spMkLst>
        </pc:spChg>
        <pc:spChg chg="add mod">
          <ac:chgData name="Lili Chen" userId="S::lchen4@futurewei.com::d655a4ce-7f1c-47b0-aaa6-bebe0e9b3b75" providerId="AD" clId="Web-{654CA750-1EC4-34F7-8574-8B30128DB9B5}" dt="2020-07-16T15:28:18.462" v="869"/>
          <ac:spMkLst>
            <pc:docMk/>
            <pc:sldMk cId="1391874852" sldId="1139"/>
            <ac:spMk id="22" creationId="{7B8A32C6-F998-4568-B712-F9D196321CC9}"/>
          </ac:spMkLst>
        </pc:spChg>
        <pc:spChg chg="add mod">
          <ac:chgData name="Lili Chen" userId="S::lchen4@futurewei.com::d655a4ce-7f1c-47b0-aaa6-bebe0e9b3b75" providerId="AD" clId="Web-{654CA750-1EC4-34F7-8574-8B30128DB9B5}" dt="2020-07-16T15:28:44.181" v="876" actId="20577"/>
          <ac:spMkLst>
            <pc:docMk/>
            <pc:sldMk cId="1391874852" sldId="1139"/>
            <ac:spMk id="23" creationId="{7922F7B7-94F2-41A3-B517-B6482BBF34E1}"/>
          </ac:spMkLst>
        </pc:spChg>
        <pc:spChg chg="add del mod">
          <ac:chgData name="Lili Chen" userId="S::lchen4@futurewei.com::d655a4ce-7f1c-47b0-aaa6-bebe0e9b3b75" providerId="AD" clId="Web-{654CA750-1EC4-34F7-8574-8B30128DB9B5}" dt="2020-07-16T14:52:22.923" v="230"/>
          <ac:spMkLst>
            <pc:docMk/>
            <pc:sldMk cId="1391874852" sldId="1139"/>
            <ac:spMk id="24" creationId="{2A6F9BF7-4871-4A5E-9A87-E1A238594186}"/>
          </ac:spMkLst>
        </pc:spChg>
        <pc:spChg chg="add mod">
          <ac:chgData name="Lili Chen" userId="S::lchen4@futurewei.com::d655a4ce-7f1c-47b0-aaa6-bebe0e9b3b75" providerId="AD" clId="Web-{654CA750-1EC4-34F7-8574-8B30128DB9B5}" dt="2020-07-16T15:29:04.837" v="881" actId="1076"/>
          <ac:spMkLst>
            <pc:docMk/>
            <pc:sldMk cId="1391874852" sldId="1139"/>
            <ac:spMk id="25" creationId="{4806A376-6479-49D2-985A-10653E0EC8F7}"/>
          </ac:spMkLst>
        </pc:spChg>
        <pc:spChg chg="add mod">
          <ac:chgData name="Lili Chen" userId="S::lchen4@futurewei.com::d655a4ce-7f1c-47b0-aaa6-bebe0e9b3b75" providerId="AD" clId="Web-{654CA750-1EC4-34F7-8574-8B30128DB9B5}" dt="2020-07-16T15:29:51.775" v="885"/>
          <ac:spMkLst>
            <pc:docMk/>
            <pc:sldMk cId="1391874852" sldId="1139"/>
            <ac:spMk id="26" creationId="{7A982DC0-E87E-4F7A-9A41-125F3B98BF03}"/>
          </ac:spMkLst>
        </pc:spChg>
        <pc:spChg chg="add mod">
          <ac:chgData name="Lili Chen" userId="S::lchen4@futurewei.com::d655a4ce-7f1c-47b0-aaa6-bebe0e9b3b75" providerId="AD" clId="Web-{654CA750-1EC4-34F7-8574-8B30128DB9B5}" dt="2020-07-16T15:28:57.447" v="880" actId="1076"/>
          <ac:spMkLst>
            <pc:docMk/>
            <pc:sldMk cId="1391874852" sldId="1139"/>
            <ac:spMk id="27" creationId="{D377B798-8A3A-4F5D-B009-B2ACE61AAEE7}"/>
          </ac:spMkLst>
        </pc:spChg>
        <pc:spChg chg="mod">
          <ac:chgData name="Lili Chen" userId="S::lchen4@futurewei.com::d655a4ce-7f1c-47b0-aaa6-bebe0e9b3b75" providerId="AD" clId="Web-{654CA750-1EC4-34F7-8574-8B30128DB9B5}" dt="2020-07-16T15:14:04.521" v="638" actId="1076"/>
          <ac:spMkLst>
            <pc:docMk/>
            <pc:sldMk cId="1391874852" sldId="1139"/>
            <ac:spMk id="29" creationId="{9DBBC751-4408-4D34-9035-869DB8BFB432}"/>
          </ac:spMkLst>
        </pc:spChg>
        <pc:spChg chg="mod">
          <ac:chgData name="Lili Chen" userId="S::lchen4@futurewei.com::d655a4ce-7f1c-47b0-aaa6-bebe0e9b3b75" providerId="AD" clId="Web-{654CA750-1EC4-34F7-8574-8B30128DB9B5}" dt="2020-07-16T15:27:54.306" v="867"/>
          <ac:spMkLst>
            <pc:docMk/>
            <pc:sldMk cId="1391874852" sldId="1139"/>
            <ac:spMk id="30" creationId="{7DE29DD2-51CA-4E7C-9511-AC1120D64F7C}"/>
          </ac:spMkLst>
        </pc:spChg>
        <pc:spChg chg="mod">
          <ac:chgData name="Lili Chen" userId="S::lchen4@futurewei.com::d655a4ce-7f1c-47b0-aaa6-bebe0e9b3b75" providerId="AD" clId="Web-{654CA750-1EC4-34F7-8574-8B30128DB9B5}" dt="2020-07-16T15:14:44.303" v="641" actId="20577"/>
          <ac:spMkLst>
            <pc:docMk/>
            <pc:sldMk cId="1391874852" sldId="1139"/>
            <ac:spMk id="32" creationId="{CE3F4E57-29F3-4DBC-80F3-9FBDD6287430}"/>
          </ac:spMkLst>
        </pc:spChg>
        <pc:spChg chg="mod">
          <ac:chgData name="Lili Chen" userId="S::lchen4@futurewei.com::d655a4ce-7f1c-47b0-aaa6-bebe0e9b3b75" providerId="AD" clId="Web-{654CA750-1EC4-34F7-8574-8B30128DB9B5}" dt="2020-07-16T15:32:19.244" v="892" actId="20577"/>
          <ac:spMkLst>
            <pc:docMk/>
            <pc:sldMk cId="1391874852" sldId="1139"/>
            <ac:spMk id="33" creationId="{ED8CB1D4-EBB1-45C4-B0B6-2FB16529835F}"/>
          </ac:spMkLst>
        </pc:spChg>
        <pc:spChg chg="mod">
          <ac:chgData name="Lili Chen" userId="S::lchen4@futurewei.com::d655a4ce-7f1c-47b0-aaa6-bebe0e9b3b75" providerId="AD" clId="Web-{654CA750-1EC4-34F7-8574-8B30128DB9B5}" dt="2020-07-16T15:14:10.615" v="639" actId="1076"/>
          <ac:spMkLst>
            <pc:docMk/>
            <pc:sldMk cId="1391874852" sldId="1139"/>
            <ac:spMk id="35" creationId="{E02019B4-4E1C-4814-AEE2-0CD38AD8C238}"/>
          </ac:spMkLst>
        </pc:spChg>
        <pc:spChg chg="mod">
          <ac:chgData name="Lili Chen" userId="S::lchen4@futurewei.com::d655a4ce-7f1c-47b0-aaa6-bebe0e9b3b75" providerId="AD" clId="Web-{654CA750-1EC4-34F7-8574-8B30128DB9B5}" dt="2020-07-16T15:32:10.885" v="891" actId="20577"/>
          <ac:spMkLst>
            <pc:docMk/>
            <pc:sldMk cId="1391874852" sldId="1139"/>
            <ac:spMk id="36" creationId="{877A323D-DB61-43CB-97C1-969849462481}"/>
          </ac:spMkLst>
        </pc:spChg>
        <pc:spChg chg="mod">
          <ac:chgData name="Lili Chen" userId="S::lchen4@futurewei.com::d655a4ce-7f1c-47b0-aaa6-bebe0e9b3b75" providerId="AD" clId="Web-{654CA750-1EC4-34F7-8574-8B30128DB9B5}" dt="2020-07-16T15:21:15.554" v="848" actId="20577"/>
          <ac:spMkLst>
            <pc:docMk/>
            <pc:sldMk cId="1391874852" sldId="1139"/>
            <ac:spMk id="38" creationId="{A5F8CE6B-0719-4137-BA5C-6E1D5B2D6377}"/>
          </ac:spMkLst>
        </pc:spChg>
        <pc:spChg chg="mod">
          <ac:chgData name="Lili Chen" userId="S::lchen4@futurewei.com::d655a4ce-7f1c-47b0-aaa6-bebe0e9b3b75" providerId="AD" clId="Web-{654CA750-1EC4-34F7-8574-8B30128DB9B5}" dt="2020-07-16T15:34:00.276" v="897" actId="20577"/>
          <ac:spMkLst>
            <pc:docMk/>
            <pc:sldMk cId="1391874852" sldId="1139"/>
            <ac:spMk id="39" creationId="{212923D3-4412-40E6-B6E0-8F9FF85B92D6}"/>
          </ac:spMkLst>
        </pc:spChg>
        <pc:grpChg chg="add mod">
          <ac:chgData name="Lili Chen" userId="S::lchen4@futurewei.com::d655a4ce-7f1c-47b0-aaa6-bebe0e9b3b75" providerId="AD" clId="Web-{654CA750-1EC4-34F7-8574-8B30128DB9B5}" dt="2020-07-16T15:07:44.598" v="422" actId="1076"/>
          <ac:grpSpMkLst>
            <pc:docMk/>
            <pc:sldMk cId="1391874852" sldId="1139"/>
            <ac:grpSpMk id="4" creationId="{5C805B14-2DE1-40AF-813E-DA3AAA0026C6}"/>
          </ac:grpSpMkLst>
        </pc:grpChg>
        <pc:grpChg chg="add mod">
          <ac:chgData name="Lili Chen" userId="S::lchen4@futurewei.com::d655a4ce-7f1c-47b0-aaa6-bebe0e9b3b75" providerId="AD" clId="Web-{654CA750-1EC4-34F7-8574-8B30128DB9B5}" dt="2020-07-16T15:17:13.071" v="660" actId="1076"/>
          <ac:grpSpMkLst>
            <pc:docMk/>
            <pc:sldMk cId="1391874852" sldId="1139"/>
            <ac:grpSpMk id="31" creationId="{E5D7ED48-13D4-4343-AD6F-DFF8D8F06F5F}"/>
          </ac:grpSpMkLst>
        </pc:grpChg>
        <pc:grpChg chg="add mod">
          <ac:chgData name="Lili Chen" userId="S::lchen4@futurewei.com::d655a4ce-7f1c-47b0-aaa6-bebe0e9b3b75" providerId="AD" clId="Web-{654CA750-1EC4-34F7-8574-8B30128DB9B5}" dt="2020-07-16T15:12:46.708" v="580" actId="1076"/>
          <ac:grpSpMkLst>
            <pc:docMk/>
            <pc:sldMk cId="1391874852" sldId="1139"/>
            <ac:grpSpMk id="34" creationId="{0ADDCAB0-5316-472B-BAD8-D9442C675799}"/>
          </ac:grpSpMkLst>
        </pc:grpChg>
        <pc:grpChg chg="add mod">
          <ac:chgData name="Lili Chen" userId="S::lchen4@futurewei.com::d655a4ce-7f1c-47b0-aaa6-bebe0e9b3b75" providerId="AD" clId="Web-{654CA750-1EC4-34F7-8574-8B30128DB9B5}" dt="2020-07-16T15:21:35.460" v="851" actId="1076"/>
          <ac:grpSpMkLst>
            <pc:docMk/>
            <pc:sldMk cId="1391874852" sldId="1139"/>
            <ac:grpSpMk id="37" creationId="{F9192B4E-9A7B-41B2-A5DF-A64C3A0441D4}"/>
          </ac:grpSpMkLst>
        </pc:grpChg>
        <pc:cxnChg chg="add mod">
          <ac:chgData name="Lili Chen" userId="S::lchen4@futurewei.com::d655a4ce-7f1c-47b0-aaa6-bebe0e9b3b75" providerId="AD" clId="Web-{654CA750-1EC4-34F7-8574-8B30128DB9B5}" dt="2020-07-16T15:38:10.605" v="916" actId="14100"/>
          <ac:cxnSpMkLst>
            <pc:docMk/>
            <pc:sldMk cId="1391874852" sldId="1139"/>
            <ac:cxnSpMk id="6" creationId="{46EB9295-105F-4A4F-8D96-1CC2351E80A6}"/>
          </ac:cxnSpMkLst>
        </pc:cxnChg>
        <pc:cxnChg chg="add mod">
          <ac:chgData name="Lili Chen" userId="S::lchen4@futurewei.com::d655a4ce-7f1c-47b0-aaa6-bebe0e9b3b75" providerId="AD" clId="Web-{654CA750-1EC4-34F7-8574-8B30128DB9B5}" dt="2020-07-16T15:37:47.167" v="911" actId="14100"/>
          <ac:cxnSpMkLst>
            <pc:docMk/>
            <pc:sldMk cId="1391874852" sldId="1139"/>
            <ac:cxnSpMk id="40" creationId="{F6B3F180-80FD-4A5C-9487-4F1BE6DB2D1B}"/>
          </ac:cxnSpMkLst>
        </pc:cxnChg>
        <pc:cxnChg chg="add mod">
          <ac:chgData name="Lili Chen" userId="S::lchen4@futurewei.com::d655a4ce-7f1c-47b0-aaa6-bebe0e9b3b75" providerId="AD" clId="Web-{654CA750-1EC4-34F7-8574-8B30128DB9B5}" dt="2020-07-16T15:37:56.667" v="914" actId="14100"/>
          <ac:cxnSpMkLst>
            <pc:docMk/>
            <pc:sldMk cId="1391874852" sldId="1139"/>
            <ac:cxnSpMk id="41" creationId="{4257AE6F-4B1A-4050-88D5-9B1309AAE1B4}"/>
          </ac:cxnSpMkLst>
        </pc:cxnChg>
      </pc:sldChg>
      <pc:sldChg chg="addSp delSp modSp add replId modNotes">
        <pc:chgData name="Lili Chen" userId="S::lchen4@futurewei.com::d655a4ce-7f1c-47b0-aaa6-bebe0e9b3b75" providerId="AD" clId="Web-{654CA750-1EC4-34F7-8574-8B30128DB9B5}" dt="2020-07-20T18:36:23.946" v="1984"/>
        <pc:sldMkLst>
          <pc:docMk/>
          <pc:sldMk cId="4082495231" sldId="1140"/>
        </pc:sldMkLst>
        <pc:spChg chg="mod">
          <ac:chgData name="Lili Chen" userId="S::lchen4@futurewei.com::d655a4ce-7f1c-47b0-aaa6-bebe0e9b3b75" providerId="AD" clId="Web-{654CA750-1EC4-34F7-8574-8B30128DB9B5}" dt="2020-07-17T14:31:42.946" v="1496" actId="1076"/>
          <ac:spMkLst>
            <pc:docMk/>
            <pc:sldMk cId="4082495231" sldId="1140"/>
            <ac:spMk id="5" creationId="{63FF7F58-6E79-461C-938E-84E2D445B4DF}"/>
          </ac:spMkLst>
        </pc:spChg>
        <pc:spChg chg="del mod topLvl">
          <ac:chgData name="Lili Chen" userId="S::lchen4@futurewei.com::d655a4ce-7f1c-47b0-aaa6-bebe0e9b3b75" providerId="AD" clId="Web-{654CA750-1EC4-34F7-8574-8B30128DB9B5}" dt="2020-07-17T13:58:34.827" v="1255"/>
          <ac:spMkLst>
            <pc:docMk/>
            <pc:sldMk cId="4082495231" sldId="1140"/>
            <ac:spMk id="7" creationId="{EDD8F3B6-8D4E-4A95-88FD-6CD68E06ABD5}"/>
          </ac:spMkLst>
        </pc:spChg>
        <pc:spChg chg="add del mod">
          <ac:chgData name="Lili Chen" userId="S::lchen4@futurewei.com::d655a4ce-7f1c-47b0-aaa6-bebe0e9b3b75" providerId="AD" clId="Web-{654CA750-1EC4-34F7-8574-8B30128DB9B5}" dt="2020-07-17T13:49:32.773" v="1144"/>
          <ac:spMkLst>
            <pc:docMk/>
            <pc:sldMk cId="4082495231" sldId="1140"/>
            <ac:spMk id="8" creationId="{1260A47E-2D1B-4597-88BF-28265A1B4CAF}"/>
          </ac:spMkLst>
        </pc:spChg>
        <pc:spChg chg="del mod topLvl">
          <ac:chgData name="Lili Chen" userId="S::lchen4@futurewei.com::d655a4ce-7f1c-47b0-aaa6-bebe0e9b3b75" providerId="AD" clId="Web-{654CA750-1EC4-34F7-8574-8B30128DB9B5}" dt="2020-07-17T13:58:31.921" v="1254"/>
          <ac:spMkLst>
            <pc:docMk/>
            <pc:sldMk cId="4082495231" sldId="1140"/>
            <ac:spMk id="9" creationId="{7AD6F3E0-AE18-450A-967E-BF7FB89750DB}"/>
          </ac:spMkLst>
        </pc:spChg>
        <pc:spChg chg="mod topLvl">
          <ac:chgData name="Lili Chen" userId="S::lchen4@futurewei.com::d655a4ce-7f1c-47b0-aaa6-bebe0e9b3b75" providerId="AD" clId="Web-{654CA750-1EC4-34F7-8574-8B30128DB9B5}" dt="2020-07-17T14:13:40.011" v="1431" actId="1076"/>
          <ac:spMkLst>
            <pc:docMk/>
            <pc:sldMk cId="4082495231" sldId="1140"/>
            <ac:spMk id="10" creationId="{D47B02F3-09F7-4E9C-8FE8-F590AAACA942}"/>
          </ac:spMkLst>
        </pc:spChg>
        <pc:spChg chg="del mod topLvl">
          <ac:chgData name="Lili Chen" userId="S::lchen4@futurewei.com::d655a4ce-7f1c-47b0-aaa6-bebe0e9b3b75" providerId="AD" clId="Web-{654CA750-1EC4-34F7-8574-8B30128DB9B5}" dt="2020-07-17T13:57:44.170" v="1246"/>
          <ac:spMkLst>
            <pc:docMk/>
            <pc:sldMk cId="4082495231" sldId="1140"/>
            <ac:spMk id="11" creationId="{01BA900C-8821-4241-8CB9-D61950DA4030}"/>
          </ac:spMkLst>
        </pc:spChg>
        <pc:spChg chg="mod topLvl">
          <ac:chgData name="Lili Chen" userId="S::lchen4@futurewei.com::d655a4ce-7f1c-47b0-aaa6-bebe0e9b3b75" providerId="AD" clId="Web-{654CA750-1EC4-34F7-8574-8B30128DB9B5}" dt="2020-07-17T14:13:53.449" v="1454" actId="14100"/>
          <ac:spMkLst>
            <pc:docMk/>
            <pc:sldMk cId="4082495231" sldId="1140"/>
            <ac:spMk id="12" creationId="{B495D2AC-FC4F-4FEA-8928-1B54C88C3FD6}"/>
          </ac:spMkLst>
        </pc:spChg>
        <pc:spChg chg="del mod topLvl">
          <ac:chgData name="Lili Chen" userId="S::lchen4@futurewei.com::d655a4ce-7f1c-47b0-aaa6-bebe0e9b3b75" providerId="AD" clId="Web-{654CA750-1EC4-34F7-8574-8B30128DB9B5}" dt="2020-07-17T13:57:45.201" v="1247"/>
          <ac:spMkLst>
            <pc:docMk/>
            <pc:sldMk cId="4082495231" sldId="1140"/>
            <ac:spMk id="13" creationId="{809A0B9D-2836-4895-9ADA-38272A4B3DF4}"/>
          </ac:spMkLst>
        </pc:spChg>
        <pc:spChg chg="mod ord topLvl">
          <ac:chgData name="Lili Chen" userId="S::lchen4@futurewei.com::d655a4ce-7f1c-47b0-aaa6-bebe0e9b3b75" providerId="AD" clId="Web-{654CA750-1EC4-34F7-8574-8B30128DB9B5}" dt="2020-07-17T14:13:40.121" v="1435" actId="1076"/>
          <ac:spMkLst>
            <pc:docMk/>
            <pc:sldMk cId="4082495231" sldId="1140"/>
            <ac:spMk id="14" creationId="{685C2437-0AB5-40BE-8500-6CAA162BA7D6}"/>
          </ac:spMkLst>
        </pc:spChg>
        <pc:spChg chg="mod ord topLvl">
          <ac:chgData name="Lili Chen" userId="S::lchen4@futurewei.com::d655a4ce-7f1c-47b0-aaa6-bebe0e9b3b75" providerId="AD" clId="Web-{654CA750-1EC4-34F7-8574-8B30128DB9B5}" dt="2020-07-17T14:13:40.136" v="1436" actId="1076"/>
          <ac:spMkLst>
            <pc:docMk/>
            <pc:sldMk cId="4082495231" sldId="1140"/>
            <ac:spMk id="15" creationId="{96BDA86C-9138-4F52-80E2-0C84EBF9156F}"/>
          </ac:spMkLst>
        </pc:spChg>
        <pc:spChg chg="del mod topLvl">
          <ac:chgData name="Lili Chen" userId="S::lchen4@futurewei.com::d655a4ce-7f1c-47b0-aaa6-bebe0e9b3b75" providerId="AD" clId="Web-{654CA750-1EC4-34F7-8574-8B30128DB9B5}" dt="2020-07-17T13:57:43.217" v="1245"/>
          <ac:spMkLst>
            <pc:docMk/>
            <pc:sldMk cId="4082495231" sldId="1140"/>
            <ac:spMk id="16" creationId="{4DEB75A0-E58B-479D-B590-48F3092BA7F0}"/>
          </ac:spMkLst>
        </pc:spChg>
        <pc:spChg chg="mod ord topLvl">
          <ac:chgData name="Lili Chen" userId="S::lchen4@futurewei.com::d655a4ce-7f1c-47b0-aaa6-bebe0e9b3b75" providerId="AD" clId="Web-{654CA750-1EC4-34F7-8574-8B30128DB9B5}" dt="2020-07-17T14:13:40.168" v="1437" actId="1076"/>
          <ac:spMkLst>
            <pc:docMk/>
            <pc:sldMk cId="4082495231" sldId="1140"/>
            <ac:spMk id="17" creationId="{CDADF068-B0A9-4A04-9BF5-A321D5156511}"/>
          </ac:spMkLst>
        </pc:spChg>
        <pc:spChg chg="mod topLvl">
          <ac:chgData name="Lili Chen" userId="S::lchen4@futurewei.com::d655a4ce-7f1c-47b0-aaa6-bebe0e9b3b75" providerId="AD" clId="Web-{654CA750-1EC4-34F7-8574-8B30128DB9B5}" dt="2020-07-17T14:13:40.511" v="1449" actId="1076"/>
          <ac:spMkLst>
            <pc:docMk/>
            <pc:sldMk cId="4082495231" sldId="1140"/>
            <ac:spMk id="18" creationId="{6F00E493-6951-4A8A-A510-0DC47420A278}"/>
          </ac:spMkLst>
        </pc:spChg>
        <pc:spChg chg="mod topLvl">
          <ac:chgData name="Lili Chen" userId="S::lchen4@futurewei.com::d655a4ce-7f1c-47b0-aaa6-bebe0e9b3b75" providerId="AD" clId="Web-{654CA750-1EC4-34F7-8574-8B30128DB9B5}" dt="2020-07-20T18:34:45.193" v="1889" actId="1076"/>
          <ac:spMkLst>
            <pc:docMk/>
            <pc:sldMk cId="4082495231" sldId="1140"/>
            <ac:spMk id="19" creationId="{71A26C03-76FC-4671-B47A-9C204E73C021}"/>
          </ac:spMkLst>
        </pc:spChg>
        <pc:spChg chg="del mod topLvl">
          <ac:chgData name="Lili Chen" userId="S::lchen4@futurewei.com::d655a4ce-7f1c-47b0-aaa6-bebe0e9b3b75" providerId="AD" clId="Web-{654CA750-1EC4-34F7-8574-8B30128DB9B5}" dt="2020-07-17T13:58:20.077" v="1251"/>
          <ac:spMkLst>
            <pc:docMk/>
            <pc:sldMk cId="4082495231" sldId="1140"/>
            <ac:spMk id="20" creationId="{8212AE23-6F2B-4B02-A958-A889F1BA1C2E}"/>
          </ac:spMkLst>
        </pc:spChg>
        <pc:spChg chg="del mod topLvl">
          <ac:chgData name="Lili Chen" userId="S::lchen4@futurewei.com::d655a4ce-7f1c-47b0-aaa6-bebe0e9b3b75" providerId="AD" clId="Web-{654CA750-1EC4-34F7-8574-8B30128DB9B5}" dt="2020-07-17T13:58:17.874" v="1250"/>
          <ac:spMkLst>
            <pc:docMk/>
            <pc:sldMk cId="4082495231" sldId="1140"/>
            <ac:spMk id="21" creationId="{961F57B2-5642-45A6-B300-A784F05DC7B4}"/>
          </ac:spMkLst>
        </pc:spChg>
        <pc:spChg chg="del mod topLvl">
          <ac:chgData name="Lili Chen" userId="S::lchen4@futurewei.com::d655a4ce-7f1c-47b0-aaa6-bebe0e9b3b75" providerId="AD" clId="Web-{654CA750-1EC4-34F7-8574-8B30128DB9B5}" dt="2020-07-17T13:58:13.295" v="1249"/>
          <ac:spMkLst>
            <pc:docMk/>
            <pc:sldMk cId="4082495231" sldId="1140"/>
            <ac:spMk id="22" creationId="{7B8A32C6-F998-4568-B712-F9D196321CC9}"/>
          </ac:spMkLst>
        </pc:spChg>
        <pc:spChg chg="mod topLvl">
          <ac:chgData name="Lili Chen" userId="S::lchen4@futurewei.com::d655a4ce-7f1c-47b0-aaa6-bebe0e9b3b75" providerId="AD" clId="Web-{654CA750-1EC4-34F7-8574-8B30128DB9B5}" dt="2020-07-17T13:48:12.272" v="1126" actId="1076"/>
          <ac:spMkLst>
            <pc:docMk/>
            <pc:sldMk cId="4082495231" sldId="1140"/>
            <ac:spMk id="23" creationId="{7922F7B7-94F2-41A3-B517-B6482BBF34E1}"/>
          </ac:spMkLst>
        </pc:spChg>
        <pc:spChg chg="add del mod">
          <ac:chgData name="Lili Chen" userId="S::lchen4@futurewei.com::d655a4ce-7f1c-47b0-aaa6-bebe0e9b3b75" providerId="AD" clId="Web-{654CA750-1EC4-34F7-8574-8B30128DB9B5}" dt="2020-07-17T14:15:47.185" v="1465"/>
          <ac:spMkLst>
            <pc:docMk/>
            <pc:sldMk cId="4082495231" sldId="1140"/>
            <ac:spMk id="24" creationId="{33650E2E-263D-4EA7-B2B4-1197CE6F6897}"/>
          </ac:spMkLst>
        </pc:spChg>
        <pc:spChg chg="mod topLvl">
          <ac:chgData name="Lili Chen" userId="S::lchen4@futurewei.com::d655a4ce-7f1c-47b0-aaa6-bebe0e9b3b75" providerId="AD" clId="Web-{654CA750-1EC4-34F7-8574-8B30128DB9B5}" dt="2020-07-17T14:13:40.058" v="1433" actId="1076"/>
          <ac:spMkLst>
            <pc:docMk/>
            <pc:sldMk cId="4082495231" sldId="1140"/>
            <ac:spMk id="25" creationId="{4806A376-6479-49D2-985A-10653E0EC8F7}"/>
          </ac:spMkLst>
        </pc:spChg>
        <pc:spChg chg="del mod topLvl">
          <ac:chgData name="Lili Chen" userId="S::lchen4@futurewei.com::d655a4ce-7f1c-47b0-aaa6-bebe0e9b3b75" providerId="AD" clId="Web-{654CA750-1EC4-34F7-8574-8B30128DB9B5}" dt="2020-07-16T17:13:53.365" v="1086"/>
          <ac:spMkLst>
            <pc:docMk/>
            <pc:sldMk cId="4082495231" sldId="1140"/>
            <ac:spMk id="26" creationId="{7A982DC0-E87E-4F7A-9A41-125F3B98BF03}"/>
          </ac:spMkLst>
        </pc:spChg>
        <pc:spChg chg="add mod ord">
          <ac:chgData name="Lili Chen" userId="S::lchen4@futurewei.com::d655a4ce-7f1c-47b0-aaa6-bebe0e9b3b75" providerId="AD" clId="Web-{654CA750-1EC4-34F7-8574-8B30128DB9B5}" dt="2020-07-17T14:13:40.605" v="1453" actId="1076"/>
          <ac:spMkLst>
            <pc:docMk/>
            <pc:sldMk cId="4082495231" sldId="1140"/>
            <ac:spMk id="26" creationId="{A279762C-F295-426C-B2F2-5238455DE61A}"/>
          </ac:spMkLst>
        </pc:spChg>
        <pc:spChg chg="del mod topLvl">
          <ac:chgData name="Lili Chen" userId="S::lchen4@futurewei.com::d655a4ce-7f1c-47b0-aaa6-bebe0e9b3b75" providerId="AD" clId="Web-{654CA750-1EC4-34F7-8574-8B30128DB9B5}" dt="2020-07-17T13:58:40.780" v="1259"/>
          <ac:spMkLst>
            <pc:docMk/>
            <pc:sldMk cId="4082495231" sldId="1140"/>
            <ac:spMk id="27" creationId="{D377B798-8A3A-4F5D-B009-B2ACE61AAEE7}"/>
          </ac:spMkLst>
        </pc:spChg>
        <pc:spChg chg="add mod">
          <ac:chgData name="Lili Chen" userId="S::lchen4@futurewei.com::d655a4ce-7f1c-47b0-aaa6-bebe0e9b3b75" providerId="AD" clId="Web-{654CA750-1EC4-34F7-8574-8B30128DB9B5}" dt="2020-07-17T14:19:15.453" v="1492"/>
          <ac:spMkLst>
            <pc:docMk/>
            <pc:sldMk cId="4082495231" sldId="1140"/>
            <ac:spMk id="28" creationId="{50DBF3F4-D8CF-4FA4-8F76-E2D40FF00DDC}"/>
          </ac:spMkLst>
        </pc:spChg>
        <pc:spChg chg="mod">
          <ac:chgData name="Lili Chen" userId="S::lchen4@futurewei.com::d655a4ce-7f1c-47b0-aaa6-bebe0e9b3b75" providerId="AD" clId="Web-{654CA750-1EC4-34F7-8574-8B30128DB9B5}" dt="2020-07-17T14:17:25.405" v="1489"/>
          <ac:spMkLst>
            <pc:docMk/>
            <pc:sldMk cId="4082495231" sldId="1140"/>
            <ac:spMk id="30" creationId="{7DE29DD2-51CA-4E7C-9511-AC1120D64F7C}"/>
          </ac:spMkLst>
        </pc:spChg>
        <pc:spChg chg="mod">
          <ac:chgData name="Lili Chen" userId="S::lchen4@futurewei.com::d655a4ce-7f1c-47b0-aaa6-bebe0e9b3b75" providerId="AD" clId="Web-{654CA750-1EC4-34F7-8574-8B30128DB9B5}" dt="2020-07-20T12:48:12.384" v="1626" actId="20577"/>
          <ac:spMkLst>
            <pc:docMk/>
            <pc:sldMk cId="4082495231" sldId="1140"/>
            <ac:spMk id="32" creationId="{CE3F4E57-29F3-4DBC-80F3-9FBDD6287430}"/>
          </ac:spMkLst>
        </pc:spChg>
        <pc:spChg chg="mod">
          <ac:chgData name="Lili Chen" userId="S::lchen4@futurewei.com::d655a4ce-7f1c-47b0-aaa6-bebe0e9b3b75" providerId="AD" clId="Web-{654CA750-1EC4-34F7-8574-8B30128DB9B5}" dt="2020-07-17T14:17:02.154" v="1487"/>
          <ac:spMkLst>
            <pc:docMk/>
            <pc:sldMk cId="4082495231" sldId="1140"/>
            <ac:spMk id="33" creationId="{ED8CB1D4-EBB1-45C4-B0B6-2FB16529835F}"/>
          </ac:spMkLst>
        </pc:spChg>
        <pc:spChg chg="mod">
          <ac:chgData name="Lili Chen" userId="S::lchen4@futurewei.com::d655a4ce-7f1c-47b0-aaa6-bebe0e9b3b75" providerId="AD" clId="Web-{654CA750-1EC4-34F7-8574-8B30128DB9B5}" dt="2020-07-17T14:17:13.248" v="1488"/>
          <ac:spMkLst>
            <pc:docMk/>
            <pc:sldMk cId="4082495231" sldId="1140"/>
            <ac:spMk id="36" creationId="{877A323D-DB61-43CB-97C1-969849462481}"/>
          </ac:spMkLst>
        </pc:spChg>
        <pc:spChg chg="mod">
          <ac:chgData name="Lili Chen" userId="S::lchen4@futurewei.com::d655a4ce-7f1c-47b0-aaa6-bebe0e9b3b75" providerId="AD" clId="Web-{654CA750-1EC4-34F7-8574-8B30128DB9B5}" dt="2020-07-16T15:52:37.358" v="995" actId="20577"/>
          <ac:spMkLst>
            <pc:docMk/>
            <pc:sldMk cId="4082495231" sldId="1140"/>
            <ac:spMk id="38" creationId="{A5F8CE6B-0719-4137-BA5C-6E1D5B2D6377}"/>
          </ac:spMkLst>
        </pc:spChg>
        <pc:spChg chg="mod">
          <ac:chgData name="Lili Chen" userId="S::lchen4@futurewei.com::d655a4ce-7f1c-47b0-aaa6-bebe0e9b3b75" providerId="AD" clId="Web-{654CA750-1EC4-34F7-8574-8B30128DB9B5}" dt="2020-07-17T14:42:17.579" v="1622" actId="1076"/>
          <ac:spMkLst>
            <pc:docMk/>
            <pc:sldMk cId="4082495231" sldId="1140"/>
            <ac:spMk id="39" creationId="{212923D3-4412-40E6-B6E0-8F9FF85B92D6}"/>
          </ac:spMkLst>
        </pc:spChg>
        <pc:spChg chg="add del mod">
          <ac:chgData name="Lili Chen" userId="S::lchen4@futurewei.com::d655a4ce-7f1c-47b0-aaa6-bebe0e9b3b75" providerId="AD" clId="Web-{654CA750-1EC4-34F7-8574-8B30128DB9B5}" dt="2020-07-17T14:02:39.035" v="1291"/>
          <ac:spMkLst>
            <pc:docMk/>
            <pc:sldMk cId="4082495231" sldId="1140"/>
            <ac:spMk id="43" creationId="{9A08CC81-C581-48A4-BB03-12CAF75059E6}"/>
          </ac:spMkLst>
        </pc:spChg>
        <pc:spChg chg="add mod">
          <ac:chgData name="Lili Chen" userId="S::lchen4@futurewei.com::d655a4ce-7f1c-47b0-aaa6-bebe0e9b3b75" providerId="AD" clId="Web-{654CA750-1EC4-34F7-8574-8B30128DB9B5}" dt="2020-07-20T18:35:04.709" v="1893" actId="1076"/>
          <ac:spMkLst>
            <pc:docMk/>
            <pc:sldMk cId="4082495231" sldId="1140"/>
            <ac:spMk id="47" creationId="{33D7907B-221F-4E3A-9A86-54D66300281E}"/>
          </ac:spMkLst>
        </pc:spChg>
        <pc:spChg chg="add del mod">
          <ac:chgData name="Lili Chen" userId="S::lchen4@futurewei.com::d655a4ce-7f1c-47b0-aaa6-bebe0e9b3b75" providerId="AD" clId="Web-{654CA750-1EC4-34F7-8574-8B30128DB9B5}" dt="2020-07-17T14:15:50.950" v="1466"/>
          <ac:spMkLst>
            <pc:docMk/>
            <pc:sldMk cId="4082495231" sldId="1140"/>
            <ac:spMk id="48" creationId="{F4945938-F4EC-4EDD-B65C-705E63E41AD6}"/>
          </ac:spMkLst>
        </pc:spChg>
        <pc:spChg chg="add mod">
          <ac:chgData name="Lili Chen" userId="S::lchen4@futurewei.com::d655a4ce-7f1c-47b0-aaa6-bebe0e9b3b75" providerId="AD" clId="Web-{654CA750-1EC4-34F7-8574-8B30128DB9B5}" dt="2020-07-17T14:13:40.558" v="1451" actId="1076"/>
          <ac:spMkLst>
            <pc:docMk/>
            <pc:sldMk cId="4082495231" sldId="1140"/>
            <ac:spMk id="49" creationId="{E3097A6F-2FA3-4FAB-8E8B-75241BD9A2EA}"/>
          </ac:spMkLst>
        </pc:spChg>
        <pc:spChg chg="mod topLvl">
          <ac:chgData name="Lili Chen" userId="S::lchen4@futurewei.com::d655a4ce-7f1c-47b0-aaa6-bebe0e9b3b75" providerId="AD" clId="Web-{654CA750-1EC4-34F7-8574-8B30128DB9B5}" dt="2020-07-17T14:03:21.520" v="1304" actId="20577"/>
          <ac:spMkLst>
            <pc:docMk/>
            <pc:sldMk cId="4082495231" sldId="1140"/>
            <ac:spMk id="51" creationId="{FB194869-41F2-4016-A222-CB12609E2F0E}"/>
          </ac:spMkLst>
        </pc:spChg>
        <pc:spChg chg="mod topLvl">
          <ac:chgData name="Lili Chen" userId="S::lchen4@futurewei.com::d655a4ce-7f1c-47b0-aaa6-bebe0e9b3b75" providerId="AD" clId="Web-{654CA750-1EC4-34F7-8574-8B30128DB9B5}" dt="2020-07-17T14:01:47.456" v="1288"/>
          <ac:spMkLst>
            <pc:docMk/>
            <pc:sldMk cId="4082495231" sldId="1140"/>
            <ac:spMk id="52" creationId="{D56F8147-1243-4368-8216-8328DE7BCC50}"/>
          </ac:spMkLst>
        </pc:spChg>
        <pc:spChg chg="add del mod">
          <ac:chgData name="Lili Chen" userId="S::lchen4@futurewei.com::d655a4ce-7f1c-47b0-aaa6-bebe0e9b3b75" providerId="AD" clId="Web-{654CA750-1EC4-34F7-8574-8B30128DB9B5}" dt="2020-07-17T14:02:42.394" v="1292"/>
          <ac:spMkLst>
            <pc:docMk/>
            <pc:sldMk cId="4082495231" sldId="1140"/>
            <ac:spMk id="55" creationId="{C12A7FC2-A601-468B-A38B-93522709429F}"/>
          </ac:spMkLst>
        </pc:spChg>
        <pc:spChg chg="add mod">
          <ac:chgData name="Lili Chen" userId="S::lchen4@futurewei.com::d655a4ce-7f1c-47b0-aaa6-bebe0e9b3b75" providerId="AD" clId="Web-{654CA750-1EC4-34F7-8574-8B30128DB9B5}" dt="2020-07-17T14:03:39.191" v="1311" actId="20577"/>
          <ac:spMkLst>
            <pc:docMk/>
            <pc:sldMk cId="4082495231" sldId="1140"/>
            <ac:spMk id="56" creationId="{2BFB87FF-EEB1-474F-AA31-91451A29CB89}"/>
          </ac:spMkLst>
        </pc:spChg>
        <pc:spChg chg="add mod">
          <ac:chgData name="Lili Chen" userId="S::lchen4@futurewei.com::d655a4ce-7f1c-47b0-aaa6-bebe0e9b3b75" providerId="AD" clId="Web-{654CA750-1EC4-34F7-8574-8B30128DB9B5}" dt="2020-07-17T14:03:58.895" v="1324" actId="20577"/>
          <ac:spMkLst>
            <pc:docMk/>
            <pc:sldMk cId="4082495231" sldId="1140"/>
            <ac:spMk id="57" creationId="{609F8AE6-991E-4096-8036-2ED6CC76F441}"/>
          </ac:spMkLst>
        </pc:spChg>
        <pc:spChg chg="add mod">
          <ac:chgData name="Lili Chen" userId="S::lchen4@futurewei.com::d655a4ce-7f1c-47b0-aaa6-bebe0e9b3b75" providerId="AD" clId="Web-{654CA750-1EC4-34F7-8574-8B30128DB9B5}" dt="2020-07-20T18:35:14.100" v="1912" actId="20577"/>
          <ac:spMkLst>
            <pc:docMk/>
            <pc:sldMk cId="4082495231" sldId="1140"/>
            <ac:spMk id="59" creationId="{4F1709D3-34E2-461C-8763-1C8306A62DA4}"/>
          </ac:spMkLst>
        </pc:spChg>
        <pc:spChg chg="add del">
          <ac:chgData name="Lili Chen" userId="S::lchen4@futurewei.com::d655a4ce-7f1c-47b0-aaa6-bebe0e9b3b75" providerId="AD" clId="Web-{654CA750-1EC4-34F7-8574-8B30128DB9B5}" dt="2020-07-17T14:06:11.068" v="1349"/>
          <ac:spMkLst>
            <pc:docMk/>
            <pc:sldMk cId="4082495231" sldId="1140"/>
            <ac:spMk id="59" creationId="{8EEF6932-15D8-4B09-B5D7-1809725AEEB0}"/>
          </ac:spMkLst>
        </pc:spChg>
        <pc:spChg chg="add mod">
          <ac:chgData name="Lili Chen" userId="S::lchen4@futurewei.com::d655a4ce-7f1c-47b0-aaa6-bebe0e9b3b75" providerId="AD" clId="Web-{654CA750-1EC4-34F7-8574-8B30128DB9B5}" dt="2020-07-17T14:16:00.966" v="1473" actId="20577"/>
          <ac:spMkLst>
            <pc:docMk/>
            <pc:sldMk cId="4082495231" sldId="1140"/>
            <ac:spMk id="60" creationId="{8B01A459-15D7-42B7-9723-1A96BEA2F8C1}"/>
          </ac:spMkLst>
        </pc:spChg>
        <pc:spChg chg="add mod">
          <ac:chgData name="Lili Chen" userId="S::lchen4@futurewei.com::d655a4ce-7f1c-47b0-aaa6-bebe0e9b3b75" providerId="AD" clId="Web-{654CA750-1EC4-34F7-8574-8B30128DB9B5}" dt="2020-07-17T14:16:07.747" v="1480" actId="20577"/>
          <ac:spMkLst>
            <pc:docMk/>
            <pc:sldMk cId="4082495231" sldId="1140"/>
            <ac:spMk id="61" creationId="{CE594D74-D6F4-4EB6-B977-F1FEE234A058}"/>
          </ac:spMkLst>
        </pc:spChg>
        <pc:spChg chg="mod">
          <ac:chgData name="Lili Chen" userId="S::lchen4@futurewei.com::d655a4ce-7f1c-47b0-aaa6-bebe0e9b3b75" providerId="AD" clId="Web-{654CA750-1EC4-34F7-8574-8B30128DB9B5}" dt="2020-07-17T14:09:41.915" v="1408" actId="20577"/>
          <ac:spMkLst>
            <pc:docMk/>
            <pc:sldMk cId="4082495231" sldId="1140"/>
            <ac:spMk id="64" creationId="{50DE20AE-1E60-4D62-983F-701E492F3B4D}"/>
          </ac:spMkLst>
        </pc:spChg>
        <pc:spChg chg="mod">
          <ac:chgData name="Lili Chen" userId="S::lchen4@futurewei.com::d655a4ce-7f1c-47b0-aaa6-bebe0e9b3b75" providerId="AD" clId="Web-{654CA750-1EC4-34F7-8574-8B30128DB9B5}" dt="2020-07-17T14:09:45.993" v="1409" actId="20577"/>
          <ac:spMkLst>
            <pc:docMk/>
            <pc:sldMk cId="4082495231" sldId="1140"/>
            <ac:spMk id="69" creationId="{34C6AC5C-C001-44FC-8807-14265DDDBF89}"/>
          </ac:spMkLst>
        </pc:spChg>
        <pc:spChg chg="mod">
          <ac:chgData name="Lili Chen" userId="S::lchen4@futurewei.com::d655a4ce-7f1c-47b0-aaa6-bebe0e9b3b75" providerId="AD" clId="Web-{654CA750-1EC4-34F7-8574-8B30128DB9B5}" dt="2020-07-17T14:09:50.540" v="1410" actId="20577"/>
          <ac:spMkLst>
            <pc:docMk/>
            <pc:sldMk cId="4082495231" sldId="1140"/>
            <ac:spMk id="74" creationId="{4C705F50-2531-4FA0-8781-B00D078FBABB}"/>
          </ac:spMkLst>
        </pc:spChg>
        <pc:spChg chg="add mod">
          <ac:chgData name="Lili Chen" userId="S::lchen4@futurewei.com::d655a4ce-7f1c-47b0-aaa6-bebe0e9b3b75" providerId="AD" clId="Web-{654CA750-1EC4-34F7-8574-8B30128DB9B5}" dt="2020-07-17T14:13:40.480" v="1448" actId="1076"/>
          <ac:spMkLst>
            <pc:docMk/>
            <pc:sldMk cId="4082495231" sldId="1140"/>
            <ac:spMk id="78" creationId="{49886D7D-F8EA-4C64-AA48-107905B9D4E2}"/>
          </ac:spMkLst>
        </pc:spChg>
        <pc:grpChg chg="mod">
          <ac:chgData name="Lili Chen" userId="S::lchen4@futurewei.com::d655a4ce-7f1c-47b0-aaa6-bebe0e9b3b75" providerId="AD" clId="Web-{654CA750-1EC4-34F7-8574-8B30128DB9B5}" dt="2020-07-17T14:16:34.971" v="1485" actId="1076"/>
          <ac:grpSpMkLst>
            <pc:docMk/>
            <pc:sldMk cId="4082495231" sldId="1140"/>
            <ac:grpSpMk id="4" creationId="{5C805B14-2DE1-40AF-813E-DA3AAA0026C6}"/>
          </ac:grpSpMkLst>
        </pc:grpChg>
        <pc:grpChg chg="add del mod">
          <ac:chgData name="Lili Chen" userId="S::lchen4@futurewei.com::d655a4ce-7f1c-47b0-aaa6-bebe0e9b3b75" providerId="AD" clId="Web-{654CA750-1EC4-34F7-8574-8B30128DB9B5}" dt="2020-07-16T17:13:45.208" v="1085"/>
          <ac:grpSpMkLst>
            <pc:docMk/>
            <pc:sldMk cId="4082495231" sldId="1140"/>
            <ac:grpSpMk id="8" creationId="{E54161D4-7009-49EA-B1B6-DF1BA122EAE1}"/>
          </ac:grpSpMkLst>
        </pc:grpChg>
        <pc:grpChg chg="mod">
          <ac:chgData name="Lili Chen" userId="S::lchen4@futurewei.com::d655a4ce-7f1c-47b0-aaa6-bebe0e9b3b75" providerId="AD" clId="Web-{654CA750-1EC4-34F7-8574-8B30128DB9B5}" dt="2020-07-17T14:40:45.968" v="1499" actId="14100"/>
          <ac:grpSpMkLst>
            <pc:docMk/>
            <pc:sldMk cId="4082495231" sldId="1140"/>
            <ac:grpSpMk id="31" creationId="{E5D7ED48-13D4-4343-AD6F-DFF8D8F06F5F}"/>
          </ac:grpSpMkLst>
        </pc:grpChg>
        <pc:grpChg chg="mod">
          <ac:chgData name="Lili Chen" userId="S::lchen4@futurewei.com::d655a4ce-7f1c-47b0-aaa6-bebe0e9b3b75" providerId="AD" clId="Web-{654CA750-1EC4-34F7-8574-8B30128DB9B5}" dt="2020-07-17T14:42:22.891" v="1623" actId="1076"/>
          <ac:grpSpMkLst>
            <pc:docMk/>
            <pc:sldMk cId="4082495231" sldId="1140"/>
            <ac:grpSpMk id="34" creationId="{0ADDCAB0-5316-472B-BAD8-D9442C675799}"/>
          </ac:grpSpMkLst>
        </pc:grpChg>
        <pc:grpChg chg="mod">
          <ac:chgData name="Lili Chen" userId="S::lchen4@futurewei.com::d655a4ce-7f1c-47b0-aaa6-bebe0e9b3b75" providerId="AD" clId="Web-{654CA750-1EC4-34F7-8574-8B30128DB9B5}" dt="2020-07-17T14:15:34.638" v="1460" actId="1076"/>
          <ac:grpSpMkLst>
            <pc:docMk/>
            <pc:sldMk cId="4082495231" sldId="1140"/>
            <ac:grpSpMk id="37" creationId="{F9192B4E-9A7B-41B2-A5DF-A64C3A0441D4}"/>
          </ac:grpSpMkLst>
        </pc:grpChg>
        <pc:grpChg chg="add del mod">
          <ac:chgData name="Lili Chen" userId="S::lchen4@futurewei.com::d655a4ce-7f1c-47b0-aaa6-bebe0e9b3b75" providerId="AD" clId="Web-{654CA750-1EC4-34F7-8574-8B30128DB9B5}" dt="2020-07-17T14:01:47.456" v="1288"/>
          <ac:grpSpMkLst>
            <pc:docMk/>
            <pc:sldMk cId="4082495231" sldId="1140"/>
            <ac:grpSpMk id="50" creationId="{CB8750F0-E502-488F-BD55-BD97155E58FE}"/>
          </ac:grpSpMkLst>
        </pc:grpChg>
        <pc:grpChg chg="add mod">
          <ac:chgData name="Lili Chen" userId="S::lchen4@futurewei.com::d655a4ce-7f1c-47b0-aaa6-bebe0e9b3b75" providerId="AD" clId="Web-{654CA750-1EC4-34F7-8574-8B30128DB9B5}" dt="2020-07-17T14:13:40.199" v="1438" actId="1076"/>
          <ac:grpSpMkLst>
            <pc:docMk/>
            <pc:sldMk cId="4082495231" sldId="1140"/>
            <ac:grpSpMk id="58" creationId="{AF7DAA86-3EC3-42C8-A811-208AF2D78E9F}"/>
          </ac:grpSpMkLst>
        </pc:grpChg>
        <pc:grpChg chg="add mod">
          <ac:chgData name="Lili Chen" userId="S::lchen4@futurewei.com::d655a4ce-7f1c-47b0-aaa6-bebe0e9b3b75" providerId="AD" clId="Web-{654CA750-1EC4-34F7-8574-8B30128DB9B5}" dt="2020-07-17T14:13:40.277" v="1441" actId="1076"/>
          <ac:grpSpMkLst>
            <pc:docMk/>
            <pc:sldMk cId="4082495231" sldId="1140"/>
            <ac:grpSpMk id="62" creationId="{2DEFCDCE-C15A-493F-AE00-A425B6358229}"/>
          </ac:grpSpMkLst>
        </pc:grpChg>
        <pc:grpChg chg="add mod">
          <ac:chgData name="Lili Chen" userId="S::lchen4@futurewei.com::d655a4ce-7f1c-47b0-aaa6-bebe0e9b3b75" providerId="AD" clId="Web-{654CA750-1EC4-34F7-8574-8B30128DB9B5}" dt="2020-07-17T14:13:40.324" v="1442" actId="1076"/>
          <ac:grpSpMkLst>
            <pc:docMk/>
            <pc:sldMk cId="4082495231" sldId="1140"/>
            <ac:grpSpMk id="67" creationId="{7274CDAE-76B0-4C07-A912-1A19FDC5BA39}"/>
          </ac:grpSpMkLst>
        </pc:grpChg>
        <pc:grpChg chg="add mod">
          <ac:chgData name="Lili Chen" userId="S::lchen4@futurewei.com::d655a4ce-7f1c-47b0-aaa6-bebe0e9b3b75" providerId="AD" clId="Web-{654CA750-1EC4-34F7-8574-8B30128DB9B5}" dt="2020-07-17T14:13:40.355" v="1443" actId="1076"/>
          <ac:grpSpMkLst>
            <pc:docMk/>
            <pc:sldMk cId="4082495231" sldId="1140"/>
            <ac:grpSpMk id="72" creationId="{3B594E50-17DD-48DF-9F17-D5228AFE9C6E}"/>
          </ac:grpSpMkLst>
        </pc:grpChg>
        <pc:cxnChg chg="del mod topLvl">
          <ac:chgData name="Lili Chen" userId="S::lchen4@futurewei.com::d655a4ce-7f1c-47b0-aaa6-bebe0e9b3b75" providerId="AD" clId="Web-{654CA750-1EC4-34F7-8574-8B30128DB9B5}" dt="2020-07-17T13:57:49.967" v="1248"/>
          <ac:cxnSpMkLst>
            <pc:docMk/>
            <pc:sldMk cId="4082495231" sldId="1140"/>
            <ac:cxnSpMk id="6" creationId="{46EB9295-105F-4A4F-8D96-1CC2351E80A6}"/>
          </ac:cxnSpMkLst>
        </pc:cxnChg>
        <pc:cxnChg chg="del mod topLvl">
          <ac:chgData name="Lili Chen" userId="S::lchen4@futurewei.com::d655a4ce-7f1c-47b0-aaa6-bebe0e9b3b75" providerId="AD" clId="Web-{654CA750-1EC4-34F7-8574-8B30128DB9B5}" dt="2020-07-17T13:58:23.295" v="1252"/>
          <ac:cxnSpMkLst>
            <pc:docMk/>
            <pc:sldMk cId="4082495231" sldId="1140"/>
            <ac:cxnSpMk id="40" creationId="{F6B3F180-80FD-4A5C-9487-4F1BE6DB2D1B}"/>
          </ac:cxnSpMkLst>
        </pc:cxnChg>
        <pc:cxnChg chg="del mod topLvl">
          <ac:chgData name="Lili Chen" userId="S::lchen4@futurewei.com::d655a4ce-7f1c-47b0-aaa6-bebe0e9b3b75" providerId="AD" clId="Web-{654CA750-1EC4-34F7-8574-8B30128DB9B5}" dt="2020-07-17T13:58:26.983" v="1253"/>
          <ac:cxnSpMkLst>
            <pc:docMk/>
            <pc:sldMk cId="4082495231" sldId="1140"/>
            <ac:cxnSpMk id="41" creationId="{4257AE6F-4B1A-4050-88D5-9B1309AAE1B4}"/>
          </ac:cxnSpMkLst>
        </pc:cxnChg>
        <pc:cxnChg chg="add del mod topLvl">
          <ac:chgData name="Lili Chen" userId="S::lchen4@futurewei.com::d655a4ce-7f1c-47b0-aaa6-bebe0e9b3b75" providerId="AD" clId="Web-{654CA750-1EC4-34F7-8574-8B30128DB9B5}" dt="2020-07-17T13:57:36.139" v="1241"/>
          <ac:cxnSpMkLst>
            <pc:docMk/>
            <pc:sldMk cId="4082495231" sldId="1140"/>
            <ac:cxnSpMk id="42" creationId="{6B674F6A-D0BC-410B-AB84-AEDFF3CF345E}"/>
          </ac:cxnSpMkLst>
        </pc:cxnChg>
        <pc:cxnChg chg="add del mod topLvl">
          <ac:chgData name="Lili Chen" userId="S::lchen4@futurewei.com::d655a4ce-7f1c-47b0-aaa6-bebe0e9b3b75" providerId="AD" clId="Web-{654CA750-1EC4-34F7-8574-8B30128DB9B5}" dt="2020-07-16T18:52:29.232" v="1106"/>
          <ac:cxnSpMkLst>
            <pc:docMk/>
            <pc:sldMk cId="4082495231" sldId="1140"/>
            <ac:cxnSpMk id="43" creationId="{E58A2535-5604-483A-AF7E-37D0174C5796}"/>
          </ac:cxnSpMkLst>
        </pc:cxnChg>
        <pc:cxnChg chg="add del mod topLvl">
          <ac:chgData name="Lili Chen" userId="S::lchen4@futurewei.com::d655a4ce-7f1c-47b0-aaa6-bebe0e9b3b75" providerId="AD" clId="Web-{654CA750-1EC4-34F7-8574-8B30128DB9B5}" dt="2020-07-17T13:57:38.467" v="1242"/>
          <ac:cxnSpMkLst>
            <pc:docMk/>
            <pc:sldMk cId="4082495231" sldId="1140"/>
            <ac:cxnSpMk id="44" creationId="{1725512A-2F45-4230-ABB3-3B87C71CE292}"/>
          </ac:cxnSpMkLst>
        </pc:cxnChg>
        <pc:cxnChg chg="add del mod topLvl">
          <ac:chgData name="Lili Chen" userId="S::lchen4@futurewei.com::d655a4ce-7f1c-47b0-aaa6-bebe0e9b3b75" providerId="AD" clId="Web-{654CA750-1EC4-34F7-8574-8B30128DB9B5}" dt="2020-07-17T13:57:41.186" v="1243"/>
          <ac:cxnSpMkLst>
            <pc:docMk/>
            <pc:sldMk cId="4082495231" sldId="1140"/>
            <ac:cxnSpMk id="45" creationId="{FCACF5F0-256A-4321-A930-98FFDCD411F2}"/>
          </ac:cxnSpMkLst>
        </pc:cxnChg>
        <pc:cxnChg chg="add del mod topLvl">
          <ac:chgData name="Lili Chen" userId="S::lchen4@futurewei.com::d655a4ce-7f1c-47b0-aaa6-bebe0e9b3b75" providerId="AD" clId="Web-{654CA750-1EC4-34F7-8574-8B30128DB9B5}" dt="2020-07-17T13:57:42.358" v="1244"/>
          <ac:cxnSpMkLst>
            <pc:docMk/>
            <pc:sldMk cId="4082495231" sldId="1140"/>
            <ac:cxnSpMk id="46" creationId="{018D34DD-15EE-4BC8-A2D4-02ACF297C5DA}"/>
          </ac:cxnSpMkLst>
        </pc:cxnChg>
        <pc:cxnChg chg="add mod">
          <ac:chgData name="Lili Chen" userId="S::lchen4@futurewei.com::d655a4ce-7f1c-47b0-aaa6-bebe0e9b3b75" providerId="AD" clId="Web-{654CA750-1EC4-34F7-8574-8B30128DB9B5}" dt="2020-07-17T14:13:40.386" v="1444" actId="1076"/>
          <ac:cxnSpMkLst>
            <pc:docMk/>
            <pc:sldMk cId="4082495231" sldId="1140"/>
            <ac:cxnSpMk id="80" creationId="{361B39EC-A979-42C4-90EC-702E9C5ECA2B}"/>
          </ac:cxnSpMkLst>
        </pc:cxnChg>
        <pc:cxnChg chg="add mod">
          <ac:chgData name="Lili Chen" userId="S::lchen4@futurewei.com::d655a4ce-7f1c-47b0-aaa6-bebe0e9b3b75" providerId="AD" clId="Web-{654CA750-1EC4-34F7-8574-8B30128DB9B5}" dt="2020-07-17T14:13:40.402" v="1445" actId="1076"/>
          <ac:cxnSpMkLst>
            <pc:docMk/>
            <pc:sldMk cId="4082495231" sldId="1140"/>
            <ac:cxnSpMk id="82" creationId="{D05451C1-2903-4560-B9FF-4E1D9D9A66E0}"/>
          </ac:cxnSpMkLst>
        </pc:cxnChg>
        <pc:cxnChg chg="add mod">
          <ac:chgData name="Lili Chen" userId="S::lchen4@futurewei.com::d655a4ce-7f1c-47b0-aaa6-bebe0e9b3b75" providerId="AD" clId="Web-{654CA750-1EC4-34F7-8574-8B30128DB9B5}" dt="2020-07-17T14:13:40.433" v="1446" actId="1076"/>
          <ac:cxnSpMkLst>
            <pc:docMk/>
            <pc:sldMk cId="4082495231" sldId="1140"/>
            <ac:cxnSpMk id="84" creationId="{03F74D64-C22B-4F38-A372-4DD4BA644E44}"/>
          </ac:cxnSpMkLst>
        </pc:cxnChg>
        <pc:cxnChg chg="add mod">
          <ac:chgData name="Lili Chen" userId="S::lchen4@futurewei.com::d655a4ce-7f1c-47b0-aaa6-bebe0e9b3b75" providerId="AD" clId="Web-{654CA750-1EC4-34F7-8574-8B30128DB9B5}" dt="2020-07-17T14:13:40.464" v="1447" actId="1076"/>
          <ac:cxnSpMkLst>
            <pc:docMk/>
            <pc:sldMk cId="4082495231" sldId="1140"/>
            <ac:cxnSpMk id="86" creationId="{6A7CDA35-ED74-47E5-8508-39AA32AFC3C5}"/>
          </ac:cxnSpMkLst>
        </pc:cxnChg>
        <pc:cxnChg chg="add mod">
          <ac:chgData name="Lili Chen" userId="S::lchen4@futurewei.com::d655a4ce-7f1c-47b0-aaa6-bebe0e9b3b75" providerId="AD" clId="Web-{654CA750-1EC4-34F7-8574-8B30128DB9B5}" dt="2020-07-17T14:14:33.840" v="1458" actId="14100"/>
          <ac:cxnSpMkLst>
            <pc:docMk/>
            <pc:sldMk cId="4082495231" sldId="1140"/>
            <ac:cxnSpMk id="87" creationId="{425B66A8-3CC1-40BF-9503-35FFE7A2E7F9}"/>
          </ac:cxnSpMkLst>
        </pc:cxnChg>
      </pc:sldChg>
    </pc:docChg>
  </pc:docChgLst>
  <pc:docChgLst>
    <pc:chgData name="Feng (Frank)  Zhang" userId="S::fzhang3@futurewei.com::8c93be85-904b-4385-85fa-062410ad6621" providerId="AD" clId="Web-{1B38B34E-10C9-F771-A6FD-7CBDCE36E45C}"/>
    <pc:docChg chg="delSld modSld sldOrd">
      <pc:chgData name="Feng (Frank)  Zhang" userId="S::fzhang3@futurewei.com::8c93be85-904b-4385-85fa-062410ad6621" providerId="AD" clId="Web-{1B38B34E-10C9-F771-A6FD-7CBDCE36E45C}" dt="2020-07-24T01:00:05.825" v="45" actId="20577"/>
      <pc:docMkLst>
        <pc:docMk/>
      </pc:docMkLst>
      <pc:sldChg chg="modSp">
        <pc:chgData name="Feng (Frank)  Zhang" userId="S::fzhang3@futurewei.com::8c93be85-904b-4385-85fa-062410ad6621" providerId="AD" clId="Web-{1B38B34E-10C9-F771-A6FD-7CBDCE36E45C}" dt="2020-07-24T00:58:23.902" v="30" actId="20577"/>
        <pc:sldMkLst>
          <pc:docMk/>
          <pc:sldMk cId="3200300126" sldId="348"/>
        </pc:sldMkLst>
        <pc:spChg chg="mod">
          <ac:chgData name="Feng (Frank)  Zhang" userId="S::fzhang3@futurewei.com::8c93be85-904b-4385-85fa-062410ad6621" providerId="AD" clId="Web-{1B38B34E-10C9-F771-A6FD-7CBDCE36E45C}" dt="2020-07-24T00:58:23.902" v="30" actId="20577"/>
          <ac:spMkLst>
            <pc:docMk/>
            <pc:sldMk cId="3200300126" sldId="348"/>
            <ac:spMk id="2" creationId="{00000000-0000-0000-0000-000000000000}"/>
          </ac:spMkLst>
        </pc:spChg>
      </pc:sldChg>
      <pc:sldChg chg="del">
        <pc:chgData name="Feng (Frank)  Zhang" userId="S::fzhang3@futurewei.com::8c93be85-904b-4385-85fa-062410ad6621" providerId="AD" clId="Web-{1B38B34E-10C9-F771-A6FD-7CBDCE36E45C}" dt="2020-07-24T00:59:32.012" v="36"/>
        <pc:sldMkLst>
          <pc:docMk/>
          <pc:sldMk cId="1017951859" sldId="355"/>
        </pc:sldMkLst>
      </pc:sldChg>
      <pc:sldChg chg="modSp">
        <pc:chgData name="Feng (Frank)  Zhang" userId="S::fzhang3@futurewei.com::8c93be85-904b-4385-85fa-062410ad6621" providerId="AD" clId="Web-{1B38B34E-10C9-F771-A6FD-7CBDCE36E45C}" dt="2020-07-24T00:56:22.197" v="7" actId="20577"/>
        <pc:sldMkLst>
          <pc:docMk/>
          <pc:sldMk cId="126440953" sldId="1093"/>
        </pc:sldMkLst>
        <pc:spChg chg="mod">
          <ac:chgData name="Feng (Frank)  Zhang" userId="S::fzhang3@futurewei.com::8c93be85-904b-4385-85fa-062410ad6621" providerId="AD" clId="Web-{1B38B34E-10C9-F771-A6FD-7CBDCE36E45C}" dt="2020-07-24T00:56:22.197" v="7" actId="20577"/>
          <ac:spMkLst>
            <pc:docMk/>
            <pc:sldMk cId="126440953" sldId="1093"/>
            <ac:spMk id="12" creationId="{F9E1816E-136A-4703-A52E-02E9968C5AC1}"/>
          </ac:spMkLst>
        </pc:spChg>
      </pc:sldChg>
      <pc:sldChg chg="del">
        <pc:chgData name="Feng (Frank)  Zhang" userId="S::fzhang3@futurewei.com::8c93be85-904b-4385-85fa-062410ad6621" providerId="AD" clId="Web-{1B38B34E-10C9-F771-A6FD-7CBDCE36E45C}" dt="2020-07-24T00:59:05.918" v="32"/>
        <pc:sldMkLst>
          <pc:docMk/>
          <pc:sldMk cId="1463766595" sldId="1116"/>
        </pc:sldMkLst>
      </pc:sldChg>
      <pc:sldChg chg="del">
        <pc:chgData name="Feng (Frank)  Zhang" userId="S::fzhang3@futurewei.com::8c93be85-904b-4385-85fa-062410ad6621" providerId="AD" clId="Web-{1B38B34E-10C9-F771-A6FD-7CBDCE36E45C}" dt="2020-07-24T00:59:05.902" v="31"/>
        <pc:sldMkLst>
          <pc:docMk/>
          <pc:sldMk cId="3800687814" sldId="1118"/>
        </pc:sldMkLst>
      </pc:sldChg>
      <pc:sldChg chg="ord">
        <pc:chgData name="Feng (Frank)  Zhang" userId="S::fzhang3@futurewei.com::8c93be85-904b-4385-85fa-062410ad6621" providerId="AD" clId="Web-{1B38B34E-10C9-F771-A6FD-7CBDCE36E45C}" dt="2020-07-24T00:59:46.809" v="39"/>
        <pc:sldMkLst>
          <pc:docMk/>
          <pc:sldMk cId="2634446704" sldId="1119"/>
        </pc:sldMkLst>
      </pc:sldChg>
      <pc:sldChg chg="del">
        <pc:chgData name="Feng (Frank)  Zhang" userId="S::fzhang3@futurewei.com::8c93be85-904b-4385-85fa-062410ad6621" providerId="AD" clId="Web-{1B38B34E-10C9-F771-A6FD-7CBDCE36E45C}" dt="2020-07-24T00:59:05.918" v="33"/>
        <pc:sldMkLst>
          <pc:docMk/>
          <pc:sldMk cId="2652525837" sldId="1121"/>
        </pc:sldMkLst>
      </pc:sldChg>
      <pc:sldChg chg="modSp ord">
        <pc:chgData name="Feng (Frank)  Zhang" userId="S::fzhang3@futurewei.com::8c93be85-904b-4385-85fa-062410ad6621" providerId="AD" clId="Web-{1B38B34E-10C9-F771-A6FD-7CBDCE36E45C}" dt="2020-07-24T01:00:05.825" v="45" actId="20577"/>
        <pc:sldMkLst>
          <pc:docMk/>
          <pc:sldMk cId="1510759666" sldId="1122"/>
        </pc:sldMkLst>
        <pc:spChg chg="mod">
          <ac:chgData name="Feng (Frank)  Zhang" userId="S::fzhang3@futurewei.com::8c93be85-904b-4385-85fa-062410ad6621" providerId="AD" clId="Web-{1B38B34E-10C9-F771-A6FD-7CBDCE36E45C}" dt="2020-07-24T01:00:05.825" v="45" actId="20577"/>
          <ac:spMkLst>
            <pc:docMk/>
            <pc:sldMk cId="1510759666" sldId="1122"/>
            <ac:spMk id="2" creationId="{AD43CE73-1B09-4FFC-A468-B80410FCDE39}"/>
          </ac:spMkLst>
        </pc:spChg>
      </pc:sldChg>
      <pc:sldChg chg="del">
        <pc:chgData name="Feng (Frank)  Zhang" userId="S::fzhang3@futurewei.com::8c93be85-904b-4385-85fa-062410ad6621" providerId="AD" clId="Web-{1B38B34E-10C9-F771-A6FD-7CBDCE36E45C}" dt="2020-07-24T00:59:32.012" v="37"/>
        <pc:sldMkLst>
          <pc:docMk/>
          <pc:sldMk cId="1583746041" sldId="1123"/>
        </pc:sldMkLst>
      </pc:sldChg>
      <pc:sldChg chg="modSp">
        <pc:chgData name="Feng (Frank)  Zhang" userId="S::fzhang3@futurewei.com::8c93be85-904b-4385-85fa-062410ad6621" providerId="AD" clId="Web-{1B38B34E-10C9-F771-A6FD-7CBDCE36E45C}" dt="2020-07-24T00:57:42.464" v="24" actId="20577"/>
        <pc:sldMkLst>
          <pc:docMk/>
          <pc:sldMk cId="3596092005" sldId="1124"/>
        </pc:sldMkLst>
        <pc:spChg chg="mod">
          <ac:chgData name="Feng (Frank)  Zhang" userId="S::fzhang3@futurewei.com::8c93be85-904b-4385-85fa-062410ad6621" providerId="AD" clId="Web-{1B38B34E-10C9-F771-A6FD-7CBDCE36E45C}" dt="2020-07-24T00:57:42.464" v="24" actId="20577"/>
          <ac:spMkLst>
            <pc:docMk/>
            <pc:sldMk cId="3596092005" sldId="1124"/>
            <ac:spMk id="2" creationId="{AD43CE73-1B09-4FFC-A468-B80410FCDE39}"/>
          </ac:spMkLst>
        </pc:spChg>
      </pc:sldChg>
      <pc:sldChg chg="del">
        <pc:chgData name="Feng (Frank)  Zhang" userId="S::fzhang3@futurewei.com::8c93be85-904b-4385-85fa-062410ad6621" providerId="AD" clId="Web-{1B38B34E-10C9-F771-A6FD-7CBDCE36E45C}" dt="2020-07-24T00:59:32.012" v="35"/>
        <pc:sldMkLst>
          <pc:docMk/>
          <pc:sldMk cId="3663734324" sldId="1126"/>
        </pc:sldMkLst>
      </pc:sldChg>
      <pc:sldChg chg="ord">
        <pc:chgData name="Feng (Frank)  Zhang" userId="S::fzhang3@futurewei.com::8c93be85-904b-4385-85fa-062410ad6621" providerId="AD" clId="Web-{1B38B34E-10C9-F771-A6FD-7CBDCE36E45C}" dt="2020-07-24T00:59:46.809" v="38"/>
        <pc:sldMkLst>
          <pc:docMk/>
          <pc:sldMk cId="1971723932" sldId="1128"/>
        </pc:sldMkLst>
      </pc:sldChg>
      <pc:sldChg chg="del">
        <pc:chgData name="Feng (Frank)  Zhang" userId="S::fzhang3@futurewei.com::8c93be85-904b-4385-85fa-062410ad6621" providerId="AD" clId="Web-{1B38B34E-10C9-F771-A6FD-7CBDCE36E45C}" dt="2020-07-24T00:59:51.857" v="41"/>
        <pc:sldMkLst>
          <pc:docMk/>
          <pc:sldMk cId="2847340104" sldId="1129"/>
        </pc:sldMkLst>
      </pc:sldChg>
      <pc:sldChg chg="modSp">
        <pc:chgData name="Feng (Frank)  Zhang" userId="S::fzhang3@futurewei.com::8c93be85-904b-4385-85fa-062410ad6621" providerId="AD" clId="Web-{1B38B34E-10C9-F771-A6FD-7CBDCE36E45C}" dt="2020-07-24T00:57:34.057" v="13" actId="20577"/>
        <pc:sldMkLst>
          <pc:docMk/>
          <pc:sldMk cId="3547635825" sldId="1130"/>
        </pc:sldMkLst>
        <pc:spChg chg="mod">
          <ac:chgData name="Feng (Frank)  Zhang" userId="S::fzhang3@futurewei.com::8c93be85-904b-4385-85fa-062410ad6621" providerId="AD" clId="Web-{1B38B34E-10C9-F771-A6FD-7CBDCE36E45C}" dt="2020-07-24T00:57:34.057" v="13" actId="20577"/>
          <ac:spMkLst>
            <pc:docMk/>
            <pc:sldMk cId="3547635825" sldId="1130"/>
            <ac:spMk id="2" creationId="{AD43CE73-1B09-4FFC-A468-B80410FCDE39}"/>
          </ac:spMkLst>
        </pc:spChg>
      </pc:sldChg>
      <pc:sldChg chg="modSp">
        <pc:chgData name="Feng (Frank)  Zhang" userId="S::fzhang3@futurewei.com::8c93be85-904b-4385-85fa-062410ad6621" providerId="AD" clId="Web-{1B38B34E-10C9-F771-A6FD-7CBDCE36E45C}" dt="2020-07-24T00:57:31.839" v="12" actId="20577"/>
        <pc:sldMkLst>
          <pc:docMk/>
          <pc:sldMk cId="608532703" sldId="1132"/>
        </pc:sldMkLst>
        <pc:spChg chg="mod">
          <ac:chgData name="Feng (Frank)  Zhang" userId="S::fzhang3@futurewei.com::8c93be85-904b-4385-85fa-062410ad6621" providerId="AD" clId="Web-{1B38B34E-10C9-F771-A6FD-7CBDCE36E45C}" dt="2020-07-24T00:57:31.839" v="12" actId="20577"/>
          <ac:spMkLst>
            <pc:docMk/>
            <pc:sldMk cId="608532703" sldId="1132"/>
            <ac:spMk id="43" creationId="{B510E269-C692-4896-9BDB-730E417220E2}"/>
          </ac:spMkLst>
        </pc:spChg>
      </pc:sldChg>
      <pc:sldChg chg="del">
        <pc:chgData name="Feng (Frank)  Zhang" userId="S::fzhang3@futurewei.com::8c93be85-904b-4385-85fa-062410ad6621" providerId="AD" clId="Web-{1B38B34E-10C9-F771-A6FD-7CBDCE36E45C}" dt="2020-07-24T00:59:32.012" v="34"/>
        <pc:sldMkLst>
          <pc:docMk/>
          <pc:sldMk cId="3234663964" sldId="1141"/>
        </pc:sldMkLst>
      </pc:sldChg>
    </pc:docChg>
  </pc:docChgLst>
  <pc:docChgLst>
    <pc:chgData name="Lili Chen" userId="S::lchen4@futurewei.com::d655a4ce-7f1c-47b0-aaa6-bebe0e9b3b75" providerId="AD" clId="Web-{A2540F0E-06F4-E852-F2B6-24182022B712}"/>
    <pc:docChg chg="addSld addMainMaster modMainMaster">
      <pc:chgData name="Lili Chen" userId="S::lchen4@futurewei.com::d655a4ce-7f1c-47b0-aaa6-bebe0e9b3b75" providerId="AD" clId="Web-{A2540F0E-06F4-E852-F2B6-24182022B712}" dt="2020-07-13T18:26:12.737" v="0"/>
      <pc:docMkLst>
        <pc:docMk/>
      </pc:docMkLst>
      <pc:sldChg chg="add">
        <pc:chgData name="Lili Chen" userId="S::lchen4@futurewei.com::d655a4ce-7f1c-47b0-aaa6-bebe0e9b3b75" providerId="AD" clId="Web-{A2540F0E-06F4-E852-F2B6-24182022B712}" dt="2020-07-13T18:26:12.737" v="0"/>
        <pc:sldMkLst>
          <pc:docMk/>
          <pc:sldMk cId="1971723932" sldId="1128"/>
        </pc:sldMkLst>
      </pc:sldChg>
      <pc:sldMasterChg chg="add addSldLayout">
        <pc:chgData name="Lili Chen" userId="S::lchen4@futurewei.com::d655a4ce-7f1c-47b0-aaa6-bebe0e9b3b75" providerId="AD" clId="Web-{A2540F0E-06F4-E852-F2B6-24182022B712}" dt="2020-07-13T18:26:12.737" v="0"/>
        <pc:sldMasterMkLst>
          <pc:docMk/>
          <pc:sldMasterMk cId="3787734016" sldId="2147483648"/>
        </pc:sldMasterMkLst>
        <pc:sldLayoutChg chg="add">
          <pc:chgData name="Lili Chen" userId="S::lchen4@futurewei.com::d655a4ce-7f1c-47b0-aaa6-bebe0e9b3b75" providerId="AD" clId="Web-{A2540F0E-06F4-E852-F2B6-24182022B712}" dt="2020-07-13T18:26:12.737" v="0"/>
          <pc:sldLayoutMkLst>
            <pc:docMk/>
            <pc:sldMasterMk cId="3787734016" sldId="2147483648"/>
            <pc:sldLayoutMk cId="281755795" sldId="2147483649"/>
          </pc:sldLayoutMkLst>
        </pc:sldLayoutChg>
        <pc:sldLayoutChg chg="add">
          <pc:chgData name="Lili Chen" userId="S::lchen4@futurewei.com::d655a4ce-7f1c-47b0-aaa6-bebe0e9b3b75" providerId="AD" clId="Web-{A2540F0E-06F4-E852-F2B6-24182022B712}" dt="2020-07-13T18:26:12.737" v="0"/>
          <pc:sldLayoutMkLst>
            <pc:docMk/>
            <pc:sldMasterMk cId="3787734016" sldId="2147483648"/>
            <pc:sldLayoutMk cId="347749817" sldId="2147483650"/>
          </pc:sldLayoutMkLst>
        </pc:sldLayoutChg>
        <pc:sldLayoutChg chg="add">
          <pc:chgData name="Lili Chen" userId="S::lchen4@futurewei.com::d655a4ce-7f1c-47b0-aaa6-bebe0e9b3b75" providerId="AD" clId="Web-{A2540F0E-06F4-E852-F2B6-24182022B712}" dt="2020-07-13T18:26:12.737" v="0"/>
          <pc:sldLayoutMkLst>
            <pc:docMk/>
            <pc:sldMasterMk cId="3787734016" sldId="2147483648"/>
            <pc:sldLayoutMk cId="1496306813" sldId="2147483651"/>
          </pc:sldLayoutMkLst>
        </pc:sldLayoutChg>
        <pc:sldLayoutChg chg="add">
          <pc:chgData name="Lili Chen" userId="S::lchen4@futurewei.com::d655a4ce-7f1c-47b0-aaa6-bebe0e9b3b75" providerId="AD" clId="Web-{A2540F0E-06F4-E852-F2B6-24182022B712}" dt="2020-07-13T18:26:12.737" v="0"/>
          <pc:sldLayoutMkLst>
            <pc:docMk/>
            <pc:sldMasterMk cId="3787734016" sldId="2147483648"/>
            <pc:sldLayoutMk cId="1184875266" sldId="2147483652"/>
          </pc:sldLayoutMkLst>
        </pc:sldLayoutChg>
        <pc:sldLayoutChg chg="add">
          <pc:chgData name="Lili Chen" userId="S::lchen4@futurewei.com::d655a4ce-7f1c-47b0-aaa6-bebe0e9b3b75" providerId="AD" clId="Web-{A2540F0E-06F4-E852-F2B6-24182022B712}" dt="2020-07-13T18:26:12.737" v="0"/>
          <pc:sldLayoutMkLst>
            <pc:docMk/>
            <pc:sldMasterMk cId="3787734016" sldId="2147483648"/>
            <pc:sldLayoutMk cId="2909642082" sldId="2147483653"/>
          </pc:sldLayoutMkLst>
        </pc:sldLayoutChg>
        <pc:sldLayoutChg chg="add">
          <pc:chgData name="Lili Chen" userId="S::lchen4@futurewei.com::d655a4ce-7f1c-47b0-aaa6-bebe0e9b3b75" providerId="AD" clId="Web-{A2540F0E-06F4-E852-F2B6-24182022B712}" dt="2020-07-13T18:26:12.737" v="0"/>
          <pc:sldLayoutMkLst>
            <pc:docMk/>
            <pc:sldMasterMk cId="3787734016" sldId="2147483648"/>
            <pc:sldLayoutMk cId="3273002612" sldId="2147483654"/>
          </pc:sldLayoutMkLst>
        </pc:sldLayoutChg>
        <pc:sldLayoutChg chg="add">
          <pc:chgData name="Lili Chen" userId="S::lchen4@futurewei.com::d655a4ce-7f1c-47b0-aaa6-bebe0e9b3b75" providerId="AD" clId="Web-{A2540F0E-06F4-E852-F2B6-24182022B712}" dt="2020-07-13T18:26:12.737" v="0"/>
          <pc:sldLayoutMkLst>
            <pc:docMk/>
            <pc:sldMasterMk cId="3787734016" sldId="2147483648"/>
            <pc:sldLayoutMk cId="2600283905" sldId="2147483655"/>
          </pc:sldLayoutMkLst>
        </pc:sldLayoutChg>
        <pc:sldLayoutChg chg="add">
          <pc:chgData name="Lili Chen" userId="S::lchen4@futurewei.com::d655a4ce-7f1c-47b0-aaa6-bebe0e9b3b75" providerId="AD" clId="Web-{A2540F0E-06F4-E852-F2B6-24182022B712}" dt="2020-07-13T18:26:12.737" v="0"/>
          <pc:sldLayoutMkLst>
            <pc:docMk/>
            <pc:sldMasterMk cId="3787734016" sldId="2147483648"/>
            <pc:sldLayoutMk cId="196084165" sldId="2147483656"/>
          </pc:sldLayoutMkLst>
        </pc:sldLayoutChg>
        <pc:sldLayoutChg chg="add">
          <pc:chgData name="Lili Chen" userId="S::lchen4@futurewei.com::d655a4ce-7f1c-47b0-aaa6-bebe0e9b3b75" providerId="AD" clId="Web-{A2540F0E-06F4-E852-F2B6-24182022B712}" dt="2020-07-13T18:26:12.737" v="0"/>
          <pc:sldLayoutMkLst>
            <pc:docMk/>
            <pc:sldMasterMk cId="3787734016" sldId="2147483648"/>
            <pc:sldLayoutMk cId="444387417" sldId="2147483657"/>
          </pc:sldLayoutMkLst>
        </pc:sldLayoutChg>
        <pc:sldLayoutChg chg="add">
          <pc:chgData name="Lili Chen" userId="S::lchen4@futurewei.com::d655a4ce-7f1c-47b0-aaa6-bebe0e9b3b75" providerId="AD" clId="Web-{A2540F0E-06F4-E852-F2B6-24182022B712}" dt="2020-07-13T18:26:12.737" v="0"/>
          <pc:sldLayoutMkLst>
            <pc:docMk/>
            <pc:sldMasterMk cId="3787734016" sldId="2147483648"/>
            <pc:sldLayoutMk cId="1331853507" sldId="2147483658"/>
          </pc:sldLayoutMkLst>
        </pc:sldLayoutChg>
        <pc:sldLayoutChg chg="add">
          <pc:chgData name="Lili Chen" userId="S::lchen4@futurewei.com::d655a4ce-7f1c-47b0-aaa6-bebe0e9b3b75" providerId="AD" clId="Web-{A2540F0E-06F4-E852-F2B6-24182022B712}" dt="2020-07-13T18:26:12.737" v="0"/>
          <pc:sldLayoutMkLst>
            <pc:docMk/>
            <pc:sldMasterMk cId="3787734016" sldId="2147483648"/>
            <pc:sldLayoutMk cId="1090599890" sldId="2147483659"/>
          </pc:sldLayoutMkLst>
        </pc:sldLayoutChg>
        <pc:sldLayoutChg chg="add">
          <pc:chgData name="Lili Chen" userId="S::lchen4@futurewei.com::d655a4ce-7f1c-47b0-aaa6-bebe0e9b3b75" providerId="AD" clId="Web-{A2540F0E-06F4-E852-F2B6-24182022B712}" dt="2020-07-13T18:26:12.737" v="0"/>
          <pc:sldLayoutMkLst>
            <pc:docMk/>
            <pc:sldMasterMk cId="3787734016" sldId="2147483648"/>
            <pc:sldLayoutMk cId="940758537" sldId="2147483660"/>
          </pc:sldLayoutMkLst>
        </pc:sldLayoutChg>
      </pc:sldMasterChg>
      <pc:sldMasterChg chg="replId modSldLayout">
        <pc:chgData name="Lili Chen" userId="S::lchen4@futurewei.com::d655a4ce-7f1c-47b0-aaa6-bebe0e9b3b75" providerId="AD" clId="Web-{A2540F0E-06F4-E852-F2B6-24182022B712}" dt="2020-07-13T18:26:12.737" v="0"/>
        <pc:sldMasterMkLst>
          <pc:docMk/>
          <pc:sldMasterMk cId="3755453951" sldId="2147483661"/>
        </pc:sldMasterMkLst>
        <pc:sldLayoutChg chg="replId">
          <pc:chgData name="Lili Chen" userId="S::lchen4@futurewei.com::d655a4ce-7f1c-47b0-aaa6-bebe0e9b3b75" providerId="AD" clId="Web-{A2540F0E-06F4-E852-F2B6-24182022B712}" dt="2020-07-13T18:26:12.737" v="0"/>
          <pc:sldLayoutMkLst>
            <pc:docMk/>
            <pc:sldMasterMk cId="3755453951" sldId="2147483661"/>
            <pc:sldLayoutMk cId="3574307300" sldId="2147483662"/>
          </pc:sldLayoutMkLst>
        </pc:sldLayoutChg>
        <pc:sldLayoutChg chg="replId">
          <pc:chgData name="Lili Chen" userId="S::lchen4@futurewei.com::d655a4ce-7f1c-47b0-aaa6-bebe0e9b3b75" providerId="AD" clId="Web-{A2540F0E-06F4-E852-F2B6-24182022B712}" dt="2020-07-13T18:26:12.737" v="0"/>
          <pc:sldLayoutMkLst>
            <pc:docMk/>
            <pc:sldMasterMk cId="3755453951" sldId="2147483661"/>
            <pc:sldLayoutMk cId="126969002" sldId="2147483663"/>
          </pc:sldLayoutMkLst>
        </pc:sldLayoutChg>
        <pc:sldLayoutChg chg="replId">
          <pc:chgData name="Lili Chen" userId="S::lchen4@futurewei.com::d655a4ce-7f1c-47b0-aaa6-bebe0e9b3b75" providerId="AD" clId="Web-{A2540F0E-06F4-E852-F2B6-24182022B712}" dt="2020-07-13T18:26:12.737" v="0"/>
          <pc:sldLayoutMkLst>
            <pc:docMk/>
            <pc:sldMasterMk cId="3755453951" sldId="2147483661"/>
            <pc:sldLayoutMk cId="3689375491" sldId="2147483664"/>
          </pc:sldLayoutMkLst>
        </pc:sldLayoutChg>
      </pc:sldMasterChg>
    </pc:docChg>
  </pc:docChgLst>
  <pc:docChgLst>
    <pc:chgData name="Ning Wu" userId="S::nwu@futurewei.com::04a4d569-0e5a-4432-a3a6-45e90719a910" providerId="AD" clId="Web-{E764EE39-507C-378D-7A27-EE871D7932DE}"/>
    <pc:docChg chg="addSld">
      <pc:chgData name="Ning Wu" userId="S::nwu@futurewei.com::04a4d569-0e5a-4432-a3a6-45e90719a910" providerId="AD" clId="Web-{E764EE39-507C-378D-7A27-EE871D7932DE}" dt="2020-07-13T17:05:33.994" v="0"/>
      <pc:docMkLst>
        <pc:docMk/>
      </pc:docMkLst>
      <pc:sldChg chg="new">
        <pc:chgData name="Ning Wu" userId="S::nwu@futurewei.com::04a4d569-0e5a-4432-a3a6-45e90719a910" providerId="AD" clId="Web-{E764EE39-507C-378D-7A27-EE871D7932DE}" dt="2020-07-13T17:05:33.994" v="0"/>
        <pc:sldMkLst>
          <pc:docMk/>
          <pc:sldMk cId="3338716782" sldId="1125"/>
        </pc:sldMkLst>
      </pc:sldChg>
    </pc:docChg>
  </pc:docChgLst>
  <pc:docChgLst>
    <pc:chgData name="Hongliang Tang" userId="f299e30a-3b41-4496-bbe0-759c0eba6aa0" providerId="ADAL" clId="{A0730163-9D22-7044-BE78-B679F4A577DD}"/>
    <pc:docChg chg="undo custSel addSld delSld modSld sldOrd">
      <pc:chgData name="Hongliang Tang" userId="f299e30a-3b41-4496-bbe0-759c0eba6aa0" providerId="ADAL" clId="{A0730163-9D22-7044-BE78-B679F4A577DD}" dt="2020-07-22T18:54:14.404" v="2583" actId="207"/>
      <pc:docMkLst>
        <pc:docMk/>
      </pc:docMkLst>
      <pc:sldChg chg="addSp modSp add">
        <pc:chgData name="Hongliang Tang" userId="f299e30a-3b41-4496-bbe0-759c0eba6aa0" providerId="ADAL" clId="{A0730163-9D22-7044-BE78-B679F4A577DD}" dt="2020-07-16T13:30:09.050" v="2316" actId="20577"/>
        <pc:sldMkLst>
          <pc:docMk/>
          <pc:sldMk cId="3200300126" sldId="348"/>
        </pc:sldMkLst>
        <pc:spChg chg="mod">
          <ac:chgData name="Hongliang Tang" userId="f299e30a-3b41-4496-bbe0-759c0eba6aa0" providerId="ADAL" clId="{A0730163-9D22-7044-BE78-B679F4A577DD}" dt="2020-07-15T19:06:28.637" v="1935" actId="1076"/>
          <ac:spMkLst>
            <pc:docMk/>
            <pc:sldMk cId="3200300126" sldId="348"/>
            <ac:spMk id="2" creationId="{00000000-0000-0000-0000-000000000000}"/>
          </ac:spMkLst>
        </pc:spChg>
        <pc:spChg chg="mod">
          <ac:chgData name="Hongliang Tang" userId="f299e30a-3b41-4496-bbe0-759c0eba6aa0" providerId="ADAL" clId="{A0730163-9D22-7044-BE78-B679F4A577DD}" dt="2020-07-16T13:28:57.970" v="2308" actId="1076"/>
          <ac:spMkLst>
            <pc:docMk/>
            <pc:sldMk cId="3200300126" sldId="348"/>
            <ac:spMk id="12" creationId="{00000000-0000-0000-0000-000000000000}"/>
          </ac:spMkLst>
        </pc:spChg>
        <pc:spChg chg="mod">
          <ac:chgData name="Hongliang Tang" userId="f299e30a-3b41-4496-bbe0-759c0eba6aa0" providerId="ADAL" clId="{A0730163-9D22-7044-BE78-B679F4A577DD}" dt="2020-07-15T18:25:25.097" v="1468" actId="14100"/>
          <ac:spMkLst>
            <pc:docMk/>
            <pc:sldMk cId="3200300126" sldId="348"/>
            <ac:spMk id="57" creationId="{00000000-0000-0000-0000-000000000000}"/>
          </ac:spMkLst>
        </pc:spChg>
        <pc:spChg chg="mod">
          <ac:chgData name="Hongliang Tang" userId="f299e30a-3b41-4496-bbe0-759c0eba6aa0" providerId="ADAL" clId="{A0730163-9D22-7044-BE78-B679F4A577DD}" dt="2020-07-16T13:27:49.479" v="2259" actId="20577"/>
          <ac:spMkLst>
            <pc:docMk/>
            <pc:sldMk cId="3200300126" sldId="348"/>
            <ac:spMk id="64" creationId="{00000000-0000-0000-0000-000000000000}"/>
          </ac:spMkLst>
        </pc:spChg>
        <pc:spChg chg="mod">
          <ac:chgData name="Hongliang Tang" userId="f299e30a-3b41-4496-bbe0-759c0eba6aa0" providerId="ADAL" clId="{A0730163-9D22-7044-BE78-B679F4A577DD}" dt="2020-07-16T13:30:09.050" v="2316" actId="20577"/>
          <ac:spMkLst>
            <pc:docMk/>
            <pc:sldMk cId="3200300126" sldId="348"/>
            <ac:spMk id="67" creationId="{00000000-0000-0000-0000-000000000000}"/>
          </ac:spMkLst>
        </pc:spChg>
        <pc:spChg chg="mod">
          <ac:chgData name="Hongliang Tang" userId="f299e30a-3b41-4496-bbe0-759c0eba6aa0" providerId="ADAL" clId="{A0730163-9D22-7044-BE78-B679F4A577DD}" dt="2020-07-16T13:28:37.889" v="2284" actId="1076"/>
          <ac:spMkLst>
            <pc:docMk/>
            <pc:sldMk cId="3200300126" sldId="348"/>
            <ac:spMk id="107" creationId="{00000000-0000-0000-0000-000000000000}"/>
          </ac:spMkLst>
        </pc:spChg>
        <pc:spChg chg="mod">
          <ac:chgData name="Hongliang Tang" userId="f299e30a-3b41-4496-bbe0-759c0eba6aa0" providerId="ADAL" clId="{A0730163-9D22-7044-BE78-B679F4A577DD}" dt="2020-07-15T18:55:55.896" v="1930" actId="1076"/>
          <ac:spMkLst>
            <pc:docMk/>
            <pc:sldMk cId="3200300126" sldId="348"/>
            <ac:spMk id="108" creationId="{00000000-0000-0000-0000-000000000000}"/>
          </ac:spMkLst>
        </pc:spChg>
        <pc:spChg chg="mod">
          <ac:chgData name="Hongliang Tang" userId="f299e30a-3b41-4496-bbe0-759c0eba6aa0" providerId="ADAL" clId="{A0730163-9D22-7044-BE78-B679F4A577DD}" dt="2020-07-16T13:28:50.546" v="2307" actId="1076"/>
          <ac:spMkLst>
            <pc:docMk/>
            <pc:sldMk cId="3200300126" sldId="348"/>
            <ac:spMk id="112" creationId="{00000000-0000-0000-0000-000000000000}"/>
          </ac:spMkLst>
        </pc:spChg>
        <pc:spChg chg="mod">
          <ac:chgData name="Hongliang Tang" userId="f299e30a-3b41-4496-bbe0-759c0eba6aa0" providerId="ADAL" clId="{A0730163-9D22-7044-BE78-B679F4A577DD}" dt="2020-07-15T18:56:27.545" v="1933" actId="12"/>
          <ac:spMkLst>
            <pc:docMk/>
            <pc:sldMk cId="3200300126" sldId="348"/>
            <ac:spMk id="113" creationId="{00000000-0000-0000-0000-000000000000}"/>
          </ac:spMkLst>
        </pc:spChg>
        <pc:spChg chg="mod">
          <ac:chgData name="Hongliang Tang" userId="f299e30a-3b41-4496-bbe0-759c0eba6aa0" providerId="ADAL" clId="{A0730163-9D22-7044-BE78-B679F4A577DD}" dt="2020-07-15T18:25:41.499" v="1490" actId="1076"/>
          <ac:spMkLst>
            <pc:docMk/>
            <pc:sldMk cId="3200300126" sldId="348"/>
            <ac:spMk id="126" creationId="{00000000-0000-0000-0000-000000000000}"/>
          </ac:spMkLst>
        </pc:spChg>
        <pc:spChg chg="mod">
          <ac:chgData name="Hongliang Tang" userId="f299e30a-3b41-4496-bbe0-759c0eba6aa0" providerId="ADAL" clId="{A0730163-9D22-7044-BE78-B679F4A577DD}" dt="2020-07-15T18:28:26.115" v="1643" actId="20577"/>
          <ac:spMkLst>
            <pc:docMk/>
            <pc:sldMk cId="3200300126" sldId="348"/>
            <ac:spMk id="127" creationId="{00000000-0000-0000-0000-000000000000}"/>
          </ac:spMkLst>
        </pc:spChg>
        <pc:grpChg chg="mod">
          <ac:chgData name="Hongliang Tang" userId="f299e30a-3b41-4496-bbe0-759c0eba6aa0" providerId="ADAL" clId="{A0730163-9D22-7044-BE78-B679F4A577DD}" dt="2020-07-15T18:26:59.797" v="1548" actId="14100"/>
          <ac:grpSpMkLst>
            <pc:docMk/>
            <pc:sldMk cId="3200300126" sldId="348"/>
            <ac:grpSpMk id="19" creationId="{00000000-0000-0000-0000-000000000000}"/>
          </ac:grpSpMkLst>
        </pc:grpChg>
        <pc:picChg chg="add mod">
          <ac:chgData name="Hongliang Tang" userId="f299e30a-3b41-4496-bbe0-759c0eba6aa0" providerId="ADAL" clId="{A0730163-9D22-7044-BE78-B679F4A577DD}" dt="2020-07-16T13:29:38.336" v="2314" actId="1076"/>
          <ac:picMkLst>
            <pc:docMk/>
            <pc:sldMk cId="3200300126" sldId="348"/>
            <ac:picMk id="3" creationId="{485A8FC7-E02B-7B45-9B87-A6D072225617}"/>
          </ac:picMkLst>
        </pc:picChg>
      </pc:sldChg>
      <pc:sldChg chg="modSp add modTransition">
        <pc:chgData name="Hongliang Tang" userId="f299e30a-3b41-4496-bbe0-759c0eba6aa0" providerId="ADAL" clId="{A0730163-9D22-7044-BE78-B679F4A577DD}" dt="2020-07-15T17:17:28.215" v="556" actId="27636"/>
        <pc:sldMkLst>
          <pc:docMk/>
          <pc:sldMk cId="1017951859" sldId="355"/>
        </pc:sldMkLst>
        <pc:spChg chg="mod">
          <ac:chgData name="Hongliang Tang" userId="f299e30a-3b41-4496-bbe0-759c0eba6aa0" providerId="ADAL" clId="{A0730163-9D22-7044-BE78-B679F4A577DD}" dt="2020-07-15T17:17:28.215" v="556" actId="27636"/>
          <ac:spMkLst>
            <pc:docMk/>
            <pc:sldMk cId="1017951859" sldId="355"/>
            <ac:spMk id="14338" creationId="{00000000-0000-0000-0000-000000000000}"/>
          </ac:spMkLst>
        </pc:spChg>
      </pc:sldChg>
      <pc:sldChg chg="addSp modSp add del ord">
        <pc:chgData name="Hongliang Tang" userId="f299e30a-3b41-4496-bbe0-759c0eba6aa0" providerId="ADAL" clId="{A0730163-9D22-7044-BE78-B679F4A577DD}" dt="2020-07-15T17:17:13.353" v="552" actId="2696"/>
        <pc:sldMkLst>
          <pc:docMk/>
          <pc:sldMk cId="1765563679" sldId="355"/>
        </pc:sldMkLst>
        <pc:spChg chg="mod">
          <ac:chgData name="Hongliang Tang" userId="f299e30a-3b41-4496-bbe0-759c0eba6aa0" providerId="ADAL" clId="{A0730163-9D22-7044-BE78-B679F4A577DD}" dt="2020-07-14T13:35:38.364" v="186" actId="20577"/>
          <ac:spMkLst>
            <pc:docMk/>
            <pc:sldMk cId="1765563679" sldId="355"/>
            <ac:spMk id="2" creationId="{00000000-0000-0000-0000-000000000000}"/>
          </ac:spMkLst>
        </pc:spChg>
        <pc:spChg chg="add mod">
          <ac:chgData name="Hongliang Tang" userId="f299e30a-3b41-4496-bbe0-759c0eba6aa0" providerId="ADAL" clId="{A0730163-9D22-7044-BE78-B679F4A577DD}" dt="2020-07-14T13:36:24.878" v="189" actId="1076"/>
          <ac:spMkLst>
            <pc:docMk/>
            <pc:sldMk cId="1765563679" sldId="355"/>
            <ac:spMk id="6" creationId="{65940EC0-7620-3B45-9960-FF38A5B9277E}"/>
          </ac:spMkLst>
        </pc:spChg>
        <pc:spChg chg="mod">
          <ac:chgData name="Hongliang Tang" userId="f299e30a-3b41-4496-bbe0-759c0eba6aa0" providerId="ADAL" clId="{A0730163-9D22-7044-BE78-B679F4A577DD}" dt="2020-07-14T13:32:35.034" v="102" actId="20577"/>
          <ac:spMkLst>
            <pc:docMk/>
            <pc:sldMk cId="1765563679" sldId="355"/>
            <ac:spMk id="14338" creationId="{00000000-0000-0000-0000-000000000000}"/>
          </ac:spMkLst>
        </pc:spChg>
        <pc:picChg chg="mod">
          <ac:chgData name="Hongliang Tang" userId="f299e30a-3b41-4496-bbe0-759c0eba6aa0" providerId="ADAL" clId="{A0730163-9D22-7044-BE78-B679F4A577DD}" dt="2020-07-14T13:36:25.479" v="190" actId="1076"/>
          <ac:picMkLst>
            <pc:docMk/>
            <pc:sldMk cId="1765563679" sldId="355"/>
            <ac:picMk id="28" creationId="{00000000-0000-0000-0000-000000000000}"/>
          </ac:picMkLst>
        </pc:picChg>
      </pc:sldChg>
      <pc:sldChg chg="add del">
        <pc:chgData name="Hongliang Tang" userId="f299e30a-3b41-4496-bbe0-759c0eba6aa0" providerId="ADAL" clId="{A0730163-9D22-7044-BE78-B679F4A577DD}" dt="2020-07-15T18:44:08.004" v="1796"/>
        <pc:sldMkLst>
          <pc:docMk/>
          <pc:sldMk cId="507001788" sldId="373"/>
        </pc:sldMkLst>
      </pc:sldChg>
      <pc:sldChg chg="add del">
        <pc:chgData name="Hongliang Tang" userId="f299e30a-3b41-4496-bbe0-759c0eba6aa0" providerId="ADAL" clId="{A0730163-9D22-7044-BE78-B679F4A577DD}" dt="2020-07-15T18:43:29.920" v="1788"/>
        <pc:sldMkLst>
          <pc:docMk/>
          <pc:sldMk cId="3476060937" sldId="373"/>
        </pc:sldMkLst>
      </pc:sldChg>
      <pc:sldChg chg="addSp delSp modSp add ord">
        <pc:chgData name="Hongliang Tang" userId="f299e30a-3b41-4496-bbe0-759c0eba6aa0" providerId="ADAL" clId="{A0730163-9D22-7044-BE78-B679F4A577DD}" dt="2020-07-21T20:16:36.043" v="2546" actId="1076"/>
        <pc:sldMkLst>
          <pc:docMk/>
          <pc:sldMk cId="1405675458" sldId="375"/>
        </pc:sldMkLst>
        <pc:spChg chg="mod">
          <ac:chgData name="Hongliang Tang" userId="f299e30a-3b41-4496-bbe0-759c0eba6aa0" providerId="ADAL" clId="{A0730163-9D22-7044-BE78-B679F4A577DD}" dt="2020-07-15T19:06:55.004" v="1942" actId="20577"/>
          <ac:spMkLst>
            <pc:docMk/>
            <pc:sldMk cId="1405675458" sldId="375"/>
            <ac:spMk id="4" creationId="{00000000-0000-0000-0000-000000000000}"/>
          </ac:spMkLst>
        </pc:spChg>
        <pc:spChg chg="add mod">
          <ac:chgData name="Hongliang Tang" userId="f299e30a-3b41-4496-bbe0-759c0eba6aa0" providerId="ADAL" clId="{A0730163-9D22-7044-BE78-B679F4A577DD}" dt="2020-07-21T20:14:15.337" v="2512" actId="14100"/>
          <ac:spMkLst>
            <pc:docMk/>
            <pc:sldMk cId="1405675458" sldId="375"/>
            <ac:spMk id="6" creationId="{A92DB495-9CFD-144C-9A31-EEA57B9142D8}"/>
          </ac:spMkLst>
        </pc:spChg>
        <pc:spChg chg="mod">
          <ac:chgData name="Hongliang Tang" userId="f299e30a-3b41-4496-bbe0-759c0eba6aa0" providerId="ADAL" clId="{A0730163-9D22-7044-BE78-B679F4A577DD}" dt="2020-07-21T20:13:59.855" v="2511" actId="20577"/>
          <ac:spMkLst>
            <pc:docMk/>
            <pc:sldMk cId="1405675458" sldId="375"/>
            <ac:spMk id="49" creationId="{00000000-0000-0000-0000-000000000000}"/>
          </ac:spMkLst>
        </pc:spChg>
        <pc:spChg chg="mod">
          <ac:chgData name="Hongliang Tang" userId="f299e30a-3b41-4496-bbe0-759c0eba6aa0" providerId="ADAL" clId="{A0730163-9D22-7044-BE78-B679F4A577DD}" dt="2020-07-21T20:14:48.209" v="2516" actId="20577"/>
          <ac:spMkLst>
            <pc:docMk/>
            <pc:sldMk cId="1405675458" sldId="375"/>
            <ac:spMk id="52" creationId="{00000000-0000-0000-0000-000000000000}"/>
          </ac:spMkLst>
        </pc:spChg>
        <pc:spChg chg="mod">
          <ac:chgData name="Hongliang Tang" userId="f299e30a-3b41-4496-bbe0-759c0eba6aa0" providerId="ADAL" clId="{A0730163-9D22-7044-BE78-B679F4A577DD}" dt="2020-07-16T02:06:46.503" v="2026" actId="20577"/>
          <ac:spMkLst>
            <pc:docMk/>
            <pc:sldMk cId="1405675458" sldId="375"/>
            <ac:spMk id="55" creationId="{00000000-0000-0000-0000-000000000000}"/>
          </ac:spMkLst>
        </pc:spChg>
        <pc:spChg chg="add mod">
          <ac:chgData name="Hongliang Tang" userId="f299e30a-3b41-4496-bbe0-759c0eba6aa0" providerId="ADAL" clId="{A0730163-9D22-7044-BE78-B679F4A577DD}" dt="2020-07-16T13:39:19.651" v="2361" actId="1076"/>
          <ac:spMkLst>
            <pc:docMk/>
            <pc:sldMk cId="1405675458" sldId="375"/>
            <ac:spMk id="56" creationId="{3431C405-BC78-5B4D-A3A8-EC0F3005ACB0}"/>
          </ac:spMkLst>
        </pc:spChg>
        <pc:spChg chg="mod">
          <ac:chgData name="Hongliang Tang" userId="f299e30a-3b41-4496-bbe0-759c0eba6aa0" providerId="ADAL" clId="{A0730163-9D22-7044-BE78-B679F4A577DD}" dt="2020-07-15T19:07:22.613" v="1971" actId="20577"/>
          <ac:spMkLst>
            <pc:docMk/>
            <pc:sldMk cId="1405675458" sldId="375"/>
            <ac:spMk id="58" creationId="{00000000-0000-0000-0000-000000000000}"/>
          </ac:spMkLst>
        </pc:spChg>
        <pc:spChg chg="add mod">
          <ac:chgData name="Hongliang Tang" userId="f299e30a-3b41-4496-bbe0-759c0eba6aa0" providerId="ADAL" clId="{A0730163-9D22-7044-BE78-B679F4A577DD}" dt="2020-07-16T13:39:21.305" v="2362" actId="1076"/>
          <ac:spMkLst>
            <pc:docMk/>
            <pc:sldMk cId="1405675458" sldId="375"/>
            <ac:spMk id="62" creationId="{EB7CFF3D-DB99-5F43-BB6C-91D41E020587}"/>
          </ac:spMkLst>
        </pc:spChg>
        <pc:spChg chg="add del mod">
          <ac:chgData name="Hongliang Tang" userId="f299e30a-3b41-4496-bbe0-759c0eba6aa0" providerId="ADAL" clId="{A0730163-9D22-7044-BE78-B679F4A577DD}" dt="2020-07-21T20:13:20.535" v="2493" actId="478"/>
          <ac:spMkLst>
            <pc:docMk/>
            <pc:sldMk cId="1405675458" sldId="375"/>
            <ac:spMk id="70" creationId="{1465CB65-F220-924F-ABA6-240C274BFB33}"/>
          </ac:spMkLst>
        </pc:spChg>
        <pc:spChg chg="add mod">
          <ac:chgData name="Hongliang Tang" userId="f299e30a-3b41-4496-bbe0-759c0eba6aa0" providerId="ADAL" clId="{A0730163-9D22-7044-BE78-B679F4A577DD}" dt="2020-07-21T20:16:26.379" v="2542" actId="1076"/>
          <ac:spMkLst>
            <pc:docMk/>
            <pc:sldMk cId="1405675458" sldId="375"/>
            <ac:spMk id="71" creationId="{E90D2D0F-441D-D944-9D8F-C10B603542EC}"/>
          </ac:spMkLst>
        </pc:spChg>
        <pc:spChg chg="add mod">
          <ac:chgData name="Hongliang Tang" userId="f299e30a-3b41-4496-bbe0-759c0eba6aa0" providerId="ADAL" clId="{A0730163-9D22-7044-BE78-B679F4A577DD}" dt="2020-07-21T20:16:36.043" v="2546" actId="1076"/>
          <ac:spMkLst>
            <pc:docMk/>
            <pc:sldMk cId="1405675458" sldId="375"/>
            <ac:spMk id="73" creationId="{59D23DA5-47EE-684B-95A5-61BC755C49D3}"/>
          </ac:spMkLst>
        </pc:spChg>
        <pc:spChg chg="mod">
          <ac:chgData name="Hongliang Tang" userId="f299e30a-3b41-4496-bbe0-759c0eba6aa0" providerId="ADAL" clId="{A0730163-9D22-7044-BE78-B679F4A577DD}" dt="2020-07-21T20:15:20.543" v="2532" actId="1036"/>
          <ac:spMkLst>
            <pc:docMk/>
            <pc:sldMk cId="1405675458" sldId="375"/>
            <ac:spMk id="81" creationId="{00000000-0000-0000-0000-000000000000}"/>
          </ac:spMkLst>
        </pc:spChg>
        <pc:spChg chg="mod">
          <ac:chgData name="Hongliang Tang" userId="f299e30a-3b41-4496-bbe0-759c0eba6aa0" providerId="ADAL" clId="{A0730163-9D22-7044-BE78-B679F4A577DD}" dt="2020-07-21T20:15:20.543" v="2532" actId="1036"/>
          <ac:spMkLst>
            <pc:docMk/>
            <pc:sldMk cId="1405675458" sldId="375"/>
            <ac:spMk id="90" creationId="{00000000-0000-0000-0000-000000000000}"/>
          </ac:spMkLst>
        </pc:spChg>
        <pc:spChg chg="mod">
          <ac:chgData name="Hongliang Tang" userId="f299e30a-3b41-4496-bbe0-759c0eba6aa0" providerId="ADAL" clId="{A0730163-9D22-7044-BE78-B679F4A577DD}" dt="2020-07-21T20:15:20.543" v="2532" actId="1036"/>
          <ac:spMkLst>
            <pc:docMk/>
            <pc:sldMk cId="1405675458" sldId="375"/>
            <ac:spMk id="92" creationId="{00000000-0000-0000-0000-000000000000}"/>
          </ac:spMkLst>
        </pc:spChg>
        <pc:spChg chg="mod">
          <ac:chgData name="Hongliang Tang" userId="f299e30a-3b41-4496-bbe0-759c0eba6aa0" providerId="ADAL" clId="{A0730163-9D22-7044-BE78-B679F4A577DD}" dt="2020-07-21T20:15:41.828" v="2535" actId="1076"/>
          <ac:spMkLst>
            <pc:docMk/>
            <pc:sldMk cId="1405675458" sldId="375"/>
            <ac:spMk id="114" creationId="{00000000-0000-0000-0000-000000000000}"/>
          </ac:spMkLst>
        </pc:spChg>
        <pc:spChg chg="mod">
          <ac:chgData name="Hongliang Tang" userId="f299e30a-3b41-4496-bbe0-759c0eba6aa0" providerId="ADAL" clId="{A0730163-9D22-7044-BE78-B679F4A577DD}" dt="2020-07-21T20:15:20.543" v="2532" actId="1036"/>
          <ac:spMkLst>
            <pc:docMk/>
            <pc:sldMk cId="1405675458" sldId="375"/>
            <ac:spMk id="115" creationId="{00000000-0000-0000-0000-000000000000}"/>
          </ac:spMkLst>
        </pc:spChg>
      </pc:sldChg>
      <pc:sldChg chg="addSp delSp modSp add del">
        <pc:chgData name="Hongliang Tang" userId="f299e30a-3b41-4496-bbe0-759c0eba6aa0" providerId="ADAL" clId="{A0730163-9D22-7044-BE78-B679F4A577DD}" dt="2020-07-15T18:23:03.754" v="1429" actId="2696"/>
        <pc:sldMkLst>
          <pc:docMk/>
          <pc:sldMk cId="3593305381" sldId="1070"/>
        </pc:sldMkLst>
        <pc:spChg chg="mod">
          <ac:chgData name="Hongliang Tang" userId="f299e30a-3b41-4496-bbe0-759c0eba6aa0" providerId="ADAL" clId="{A0730163-9D22-7044-BE78-B679F4A577DD}" dt="2020-07-15T17:41:19.015" v="925" actId="20577"/>
          <ac:spMkLst>
            <pc:docMk/>
            <pc:sldMk cId="3593305381" sldId="1070"/>
            <ac:spMk id="2" creationId="{00000000-0000-0000-0000-000000000000}"/>
          </ac:spMkLst>
        </pc:spChg>
        <pc:spChg chg="mod">
          <ac:chgData name="Hongliang Tang" userId="f299e30a-3b41-4496-bbe0-759c0eba6aa0" providerId="ADAL" clId="{A0730163-9D22-7044-BE78-B679F4A577DD}" dt="2020-07-15T17:32:14.808" v="734" actId="1076"/>
          <ac:spMkLst>
            <pc:docMk/>
            <pc:sldMk cId="3593305381" sldId="1070"/>
            <ac:spMk id="8" creationId="{00000000-0000-0000-0000-000000000000}"/>
          </ac:spMkLst>
        </pc:spChg>
        <pc:spChg chg="mod">
          <ac:chgData name="Hongliang Tang" userId="f299e30a-3b41-4496-bbe0-759c0eba6aa0" providerId="ADAL" clId="{A0730163-9D22-7044-BE78-B679F4A577DD}" dt="2020-07-15T17:47:12.677" v="932" actId="1076"/>
          <ac:spMkLst>
            <pc:docMk/>
            <pc:sldMk cId="3593305381" sldId="1070"/>
            <ac:spMk id="10" creationId="{00000000-0000-0000-0000-000000000000}"/>
          </ac:spMkLst>
        </pc:spChg>
        <pc:spChg chg="mod">
          <ac:chgData name="Hongliang Tang" userId="f299e30a-3b41-4496-bbe0-759c0eba6aa0" providerId="ADAL" clId="{A0730163-9D22-7044-BE78-B679F4A577DD}" dt="2020-07-15T17:31:33.836" v="728" actId="207"/>
          <ac:spMkLst>
            <pc:docMk/>
            <pc:sldMk cId="3593305381" sldId="1070"/>
            <ac:spMk id="16" creationId="{00000000-0000-0000-0000-000000000000}"/>
          </ac:spMkLst>
        </pc:spChg>
        <pc:spChg chg="del mod">
          <ac:chgData name="Hongliang Tang" userId="f299e30a-3b41-4496-bbe0-759c0eba6aa0" providerId="ADAL" clId="{A0730163-9D22-7044-BE78-B679F4A577DD}" dt="2020-07-15T17:26:10.238" v="590" actId="478"/>
          <ac:spMkLst>
            <pc:docMk/>
            <pc:sldMk cId="3593305381" sldId="1070"/>
            <ac:spMk id="22" creationId="{00000000-0000-0000-0000-000000000000}"/>
          </ac:spMkLst>
        </pc:spChg>
        <pc:spChg chg="mod">
          <ac:chgData name="Hongliang Tang" userId="f299e30a-3b41-4496-bbe0-759c0eba6aa0" providerId="ADAL" clId="{A0730163-9D22-7044-BE78-B679F4A577DD}" dt="2020-07-15T17:39:40.098" v="909" actId="14100"/>
          <ac:spMkLst>
            <pc:docMk/>
            <pc:sldMk cId="3593305381" sldId="1070"/>
            <ac:spMk id="24" creationId="{00000000-0000-0000-0000-000000000000}"/>
          </ac:spMkLst>
        </pc:spChg>
        <pc:spChg chg="mod">
          <ac:chgData name="Hongliang Tang" userId="f299e30a-3b41-4496-bbe0-759c0eba6aa0" providerId="ADAL" clId="{A0730163-9D22-7044-BE78-B679F4A577DD}" dt="2020-07-15T17:40:43.301" v="921" actId="1076"/>
          <ac:spMkLst>
            <pc:docMk/>
            <pc:sldMk cId="3593305381" sldId="1070"/>
            <ac:spMk id="51" creationId="{00000000-0000-0000-0000-000000000000}"/>
          </ac:spMkLst>
        </pc:spChg>
        <pc:spChg chg="del mod">
          <ac:chgData name="Hongliang Tang" userId="f299e30a-3b41-4496-bbe0-759c0eba6aa0" providerId="ADAL" clId="{A0730163-9D22-7044-BE78-B679F4A577DD}" dt="2020-07-15T17:39:35.541" v="908" actId="478"/>
          <ac:spMkLst>
            <pc:docMk/>
            <pc:sldMk cId="3593305381" sldId="1070"/>
            <ac:spMk id="56" creationId="{00000000-0000-0000-0000-000000000000}"/>
          </ac:spMkLst>
        </pc:spChg>
        <pc:spChg chg="add mod">
          <ac:chgData name="Hongliang Tang" userId="f299e30a-3b41-4496-bbe0-759c0eba6aa0" providerId="ADAL" clId="{A0730163-9D22-7044-BE78-B679F4A577DD}" dt="2020-07-15T17:37:14.563" v="815" actId="167"/>
          <ac:spMkLst>
            <pc:docMk/>
            <pc:sldMk cId="3593305381" sldId="1070"/>
            <ac:spMk id="58" creationId="{39DA65AD-57BF-5346-89CB-CE4514322E1C}"/>
          </ac:spMkLst>
        </pc:spChg>
        <pc:spChg chg="add mod">
          <ac:chgData name="Hongliang Tang" userId="f299e30a-3b41-4496-bbe0-759c0eba6aa0" providerId="ADAL" clId="{A0730163-9D22-7044-BE78-B679F4A577DD}" dt="2020-07-15T17:42:33.648" v="931" actId="1076"/>
          <ac:spMkLst>
            <pc:docMk/>
            <pc:sldMk cId="3593305381" sldId="1070"/>
            <ac:spMk id="59" creationId="{85ECF886-A50D-4441-859B-F56E9A9AE1D0}"/>
          </ac:spMkLst>
        </pc:spChg>
        <pc:spChg chg="del mod">
          <ac:chgData name="Hongliang Tang" userId="f299e30a-3b41-4496-bbe0-759c0eba6aa0" providerId="ADAL" clId="{A0730163-9D22-7044-BE78-B679F4A577DD}" dt="2020-07-15T17:35:58.903" v="791" actId="478"/>
          <ac:spMkLst>
            <pc:docMk/>
            <pc:sldMk cId="3593305381" sldId="1070"/>
            <ac:spMk id="67" creationId="{00000000-0000-0000-0000-000000000000}"/>
          </ac:spMkLst>
        </pc:spChg>
        <pc:spChg chg="del mod">
          <ac:chgData name="Hongliang Tang" userId="f299e30a-3b41-4496-bbe0-759c0eba6aa0" providerId="ADAL" clId="{A0730163-9D22-7044-BE78-B679F4A577DD}" dt="2020-07-15T17:29:15.388" v="652" actId="478"/>
          <ac:spMkLst>
            <pc:docMk/>
            <pc:sldMk cId="3593305381" sldId="1070"/>
            <ac:spMk id="71" creationId="{00000000-0000-0000-0000-000000000000}"/>
          </ac:spMkLst>
        </pc:spChg>
        <pc:spChg chg="del">
          <ac:chgData name="Hongliang Tang" userId="f299e30a-3b41-4496-bbe0-759c0eba6aa0" providerId="ADAL" clId="{A0730163-9D22-7044-BE78-B679F4A577DD}" dt="2020-07-15T17:28:37.554" v="641" actId="478"/>
          <ac:spMkLst>
            <pc:docMk/>
            <pc:sldMk cId="3593305381" sldId="1070"/>
            <ac:spMk id="81" creationId="{00000000-0000-0000-0000-000000000000}"/>
          </ac:spMkLst>
        </pc:spChg>
        <pc:spChg chg="del mod">
          <ac:chgData name="Hongliang Tang" userId="f299e30a-3b41-4496-bbe0-759c0eba6aa0" providerId="ADAL" clId="{A0730163-9D22-7044-BE78-B679F4A577DD}" dt="2020-07-15T17:32:48.298" v="745" actId="478"/>
          <ac:spMkLst>
            <pc:docMk/>
            <pc:sldMk cId="3593305381" sldId="1070"/>
            <ac:spMk id="88" creationId="{00000000-0000-0000-0000-000000000000}"/>
          </ac:spMkLst>
        </pc:spChg>
        <pc:spChg chg="del">
          <ac:chgData name="Hongliang Tang" userId="f299e30a-3b41-4496-bbe0-759c0eba6aa0" providerId="ADAL" clId="{A0730163-9D22-7044-BE78-B679F4A577DD}" dt="2020-07-15T17:36:39.191" v="803" actId="478"/>
          <ac:spMkLst>
            <pc:docMk/>
            <pc:sldMk cId="3593305381" sldId="1070"/>
            <ac:spMk id="90" creationId="{00000000-0000-0000-0000-000000000000}"/>
          </ac:spMkLst>
        </pc:spChg>
        <pc:spChg chg="mod">
          <ac:chgData name="Hongliang Tang" userId="f299e30a-3b41-4496-bbe0-759c0eba6aa0" providerId="ADAL" clId="{A0730163-9D22-7044-BE78-B679F4A577DD}" dt="2020-07-15T17:40:21.971" v="916" actId="1076"/>
          <ac:spMkLst>
            <pc:docMk/>
            <pc:sldMk cId="3593305381" sldId="1070"/>
            <ac:spMk id="91" creationId="{00000000-0000-0000-0000-000000000000}"/>
          </ac:spMkLst>
        </pc:spChg>
        <pc:spChg chg="mod">
          <ac:chgData name="Hongliang Tang" userId="f299e30a-3b41-4496-bbe0-759c0eba6aa0" providerId="ADAL" clId="{A0730163-9D22-7044-BE78-B679F4A577DD}" dt="2020-07-15T17:34:13.835" v="768" actId="1076"/>
          <ac:spMkLst>
            <pc:docMk/>
            <pc:sldMk cId="3593305381" sldId="1070"/>
            <ac:spMk id="94" creationId="{00000000-0000-0000-0000-000000000000}"/>
          </ac:spMkLst>
        </pc:spChg>
        <pc:spChg chg="mod">
          <ac:chgData name="Hongliang Tang" userId="f299e30a-3b41-4496-bbe0-759c0eba6aa0" providerId="ADAL" clId="{A0730163-9D22-7044-BE78-B679F4A577DD}" dt="2020-07-15T17:40:57.263" v="922" actId="1076"/>
          <ac:spMkLst>
            <pc:docMk/>
            <pc:sldMk cId="3593305381" sldId="1070"/>
            <ac:spMk id="101" creationId="{00000000-0000-0000-0000-000000000000}"/>
          </ac:spMkLst>
        </pc:spChg>
        <pc:spChg chg="mod">
          <ac:chgData name="Hongliang Tang" userId="f299e30a-3b41-4496-bbe0-759c0eba6aa0" providerId="ADAL" clId="{A0730163-9D22-7044-BE78-B679F4A577DD}" dt="2020-07-15T17:33:26.384" v="755" actId="120"/>
          <ac:spMkLst>
            <pc:docMk/>
            <pc:sldMk cId="3593305381" sldId="1070"/>
            <ac:spMk id="103" creationId="{00000000-0000-0000-0000-000000000000}"/>
          </ac:spMkLst>
        </pc:spChg>
        <pc:spChg chg="mod">
          <ac:chgData name="Hongliang Tang" userId="f299e30a-3b41-4496-bbe0-759c0eba6aa0" providerId="ADAL" clId="{A0730163-9D22-7044-BE78-B679F4A577DD}" dt="2020-07-15T17:37:58.222" v="860" actId="207"/>
          <ac:spMkLst>
            <pc:docMk/>
            <pc:sldMk cId="3593305381" sldId="1070"/>
            <ac:spMk id="107" creationId="{00000000-0000-0000-0000-000000000000}"/>
          </ac:spMkLst>
        </pc:spChg>
        <pc:spChg chg="mod">
          <ac:chgData name="Hongliang Tang" userId="f299e30a-3b41-4496-bbe0-759c0eba6aa0" providerId="ADAL" clId="{A0730163-9D22-7044-BE78-B679F4A577DD}" dt="2020-07-15T17:24:32.660" v="582" actId="2711"/>
          <ac:spMkLst>
            <pc:docMk/>
            <pc:sldMk cId="3593305381" sldId="1070"/>
            <ac:spMk id="108" creationId="{00000000-0000-0000-0000-000000000000}"/>
          </ac:spMkLst>
        </pc:spChg>
        <pc:spChg chg="mod">
          <ac:chgData name="Hongliang Tang" userId="f299e30a-3b41-4496-bbe0-759c0eba6aa0" providerId="ADAL" clId="{A0730163-9D22-7044-BE78-B679F4A577DD}" dt="2020-07-15T17:31:28.596" v="727" actId="207"/>
          <ac:spMkLst>
            <pc:docMk/>
            <pc:sldMk cId="3593305381" sldId="1070"/>
            <ac:spMk id="110" creationId="{00000000-0000-0000-0000-000000000000}"/>
          </ac:spMkLst>
        </pc:spChg>
        <pc:spChg chg="mod">
          <ac:chgData name="Hongliang Tang" userId="f299e30a-3b41-4496-bbe0-759c0eba6aa0" providerId="ADAL" clId="{A0730163-9D22-7044-BE78-B679F4A577DD}" dt="2020-07-15T17:38:38.733" v="889" actId="207"/>
          <ac:spMkLst>
            <pc:docMk/>
            <pc:sldMk cId="3593305381" sldId="1070"/>
            <ac:spMk id="112" creationId="{00000000-0000-0000-0000-000000000000}"/>
          </ac:spMkLst>
        </pc:spChg>
        <pc:spChg chg="mod">
          <ac:chgData name="Hongliang Tang" userId="f299e30a-3b41-4496-bbe0-759c0eba6aa0" providerId="ADAL" clId="{A0730163-9D22-7044-BE78-B679F4A577DD}" dt="2020-07-15T17:27:26.688" v="621" actId="255"/>
          <ac:spMkLst>
            <pc:docMk/>
            <pc:sldMk cId="3593305381" sldId="1070"/>
            <ac:spMk id="113" creationId="{00000000-0000-0000-0000-000000000000}"/>
          </ac:spMkLst>
        </pc:spChg>
        <pc:spChg chg="mod">
          <ac:chgData name="Hongliang Tang" userId="f299e30a-3b41-4496-bbe0-759c0eba6aa0" providerId="ADAL" clId="{A0730163-9D22-7044-BE78-B679F4A577DD}" dt="2020-07-15T17:31:43.651" v="730" actId="207"/>
          <ac:spMkLst>
            <pc:docMk/>
            <pc:sldMk cId="3593305381" sldId="1070"/>
            <ac:spMk id="115" creationId="{00000000-0000-0000-0000-000000000000}"/>
          </ac:spMkLst>
        </pc:spChg>
        <pc:spChg chg="mod">
          <ac:chgData name="Hongliang Tang" userId="f299e30a-3b41-4496-bbe0-759c0eba6aa0" providerId="ADAL" clId="{A0730163-9D22-7044-BE78-B679F4A577DD}" dt="2020-07-15T17:29:53.638" v="718" actId="20577"/>
          <ac:spMkLst>
            <pc:docMk/>
            <pc:sldMk cId="3593305381" sldId="1070"/>
            <ac:spMk id="116" creationId="{00000000-0000-0000-0000-000000000000}"/>
          </ac:spMkLst>
        </pc:spChg>
        <pc:spChg chg="mod">
          <ac:chgData name="Hongliang Tang" userId="f299e30a-3b41-4496-bbe0-759c0eba6aa0" providerId="ADAL" clId="{A0730163-9D22-7044-BE78-B679F4A577DD}" dt="2020-07-15T17:36:30.066" v="801" actId="1076"/>
          <ac:spMkLst>
            <pc:docMk/>
            <pc:sldMk cId="3593305381" sldId="1070"/>
            <ac:spMk id="124" creationId="{00000000-0000-0000-0000-000000000000}"/>
          </ac:spMkLst>
        </pc:spChg>
        <pc:spChg chg="mod">
          <ac:chgData name="Hongliang Tang" userId="f299e30a-3b41-4496-bbe0-759c0eba6aa0" providerId="ADAL" clId="{A0730163-9D22-7044-BE78-B679F4A577DD}" dt="2020-07-15T17:38:47.542" v="899" actId="20577"/>
          <ac:spMkLst>
            <pc:docMk/>
            <pc:sldMk cId="3593305381" sldId="1070"/>
            <ac:spMk id="126" creationId="{00000000-0000-0000-0000-000000000000}"/>
          </ac:spMkLst>
        </pc:spChg>
        <pc:spChg chg="del mod">
          <ac:chgData name="Hongliang Tang" userId="f299e30a-3b41-4496-bbe0-759c0eba6aa0" providerId="ADAL" clId="{A0730163-9D22-7044-BE78-B679F4A577DD}" dt="2020-07-15T17:36:44.189" v="806"/>
          <ac:spMkLst>
            <pc:docMk/>
            <pc:sldMk cId="3593305381" sldId="1070"/>
            <ac:spMk id="127" creationId="{00000000-0000-0000-0000-000000000000}"/>
          </ac:spMkLst>
        </pc:spChg>
        <pc:spChg chg="del">
          <ac:chgData name="Hongliang Tang" userId="f299e30a-3b41-4496-bbe0-759c0eba6aa0" providerId="ADAL" clId="{A0730163-9D22-7044-BE78-B679F4A577DD}" dt="2020-07-15T17:36:41.688" v="804" actId="478"/>
          <ac:spMkLst>
            <pc:docMk/>
            <pc:sldMk cId="3593305381" sldId="1070"/>
            <ac:spMk id="128" creationId="{00000000-0000-0000-0000-000000000000}"/>
          </ac:spMkLst>
        </pc:spChg>
        <pc:spChg chg="del mod">
          <ac:chgData name="Hongliang Tang" userId="f299e30a-3b41-4496-bbe0-759c0eba6aa0" providerId="ADAL" clId="{A0730163-9D22-7044-BE78-B679F4A577DD}" dt="2020-07-15T17:28:30.230" v="639" actId="478"/>
          <ac:spMkLst>
            <pc:docMk/>
            <pc:sldMk cId="3593305381" sldId="1070"/>
            <ac:spMk id="130" creationId="{00000000-0000-0000-0000-000000000000}"/>
          </ac:spMkLst>
        </pc:spChg>
        <pc:picChg chg="add mod">
          <ac:chgData name="Hongliang Tang" userId="f299e30a-3b41-4496-bbe0-759c0eba6aa0" providerId="ADAL" clId="{A0730163-9D22-7044-BE78-B679F4A577DD}" dt="2020-07-15T17:42:20.431" v="930" actId="14100"/>
          <ac:picMkLst>
            <pc:docMk/>
            <pc:sldMk cId="3593305381" sldId="1070"/>
            <ac:picMk id="3" creationId="{2E0D5B60-7EB7-124F-AA5F-C1D5393A4E58}"/>
          </ac:picMkLst>
        </pc:picChg>
        <pc:picChg chg="mod">
          <ac:chgData name="Hongliang Tang" userId="f299e30a-3b41-4496-bbe0-759c0eba6aa0" providerId="ADAL" clId="{A0730163-9D22-7044-BE78-B679F4A577DD}" dt="2020-07-15T17:40:34.391" v="919" actId="1076"/>
          <ac:picMkLst>
            <pc:docMk/>
            <pc:sldMk cId="3593305381" sldId="1070"/>
            <ac:picMk id="4" creationId="{00000000-0000-0000-0000-000000000000}"/>
          </ac:picMkLst>
        </pc:picChg>
        <pc:picChg chg="mod">
          <ac:chgData name="Hongliang Tang" userId="f299e30a-3b41-4496-bbe0-759c0eba6aa0" providerId="ADAL" clId="{A0730163-9D22-7044-BE78-B679F4A577DD}" dt="2020-07-15T17:32:17.057" v="735" actId="1076"/>
          <ac:picMkLst>
            <pc:docMk/>
            <pc:sldMk cId="3593305381" sldId="1070"/>
            <ac:picMk id="7" creationId="{00000000-0000-0000-0000-000000000000}"/>
          </ac:picMkLst>
        </pc:picChg>
        <pc:picChg chg="mod">
          <ac:chgData name="Hongliang Tang" userId="f299e30a-3b41-4496-bbe0-759c0eba6aa0" providerId="ADAL" clId="{A0730163-9D22-7044-BE78-B679F4A577DD}" dt="2020-07-15T17:29:36.706" v="679" actId="1076"/>
          <ac:picMkLst>
            <pc:docMk/>
            <pc:sldMk cId="3593305381" sldId="1070"/>
            <ac:picMk id="11" creationId="{00000000-0000-0000-0000-000000000000}"/>
          </ac:picMkLst>
        </pc:picChg>
        <pc:picChg chg="add del mod">
          <ac:chgData name="Hongliang Tang" userId="f299e30a-3b41-4496-bbe0-759c0eba6aa0" providerId="ADAL" clId="{A0730163-9D22-7044-BE78-B679F4A577DD}" dt="2020-07-15T17:36:50.338" v="808"/>
          <ac:picMkLst>
            <pc:docMk/>
            <pc:sldMk cId="3593305381" sldId="1070"/>
            <ac:picMk id="57" creationId="{1C777423-682B-A948-B9EF-AA16E7311942}"/>
          </ac:picMkLst>
        </pc:picChg>
        <pc:picChg chg="del mod">
          <ac:chgData name="Hongliang Tang" userId="f299e30a-3b41-4496-bbe0-759c0eba6aa0" providerId="ADAL" clId="{A0730163-9D22-7044-BE78-B679F4A577DD}" dt="2020-07-15T17:33:46.856" v="761" actId="478"/>
          <ac:picMkLst>
            <pc:docMk/>
            <pc:sldMk cId="3593305381" sldId="1070"/>
            <ac:picMk id="86" creationId="{00000000-0000-0000-0000-000000000000}"/>
          </ac:picMkLst>
        </pc:picChg>
        <pc:picChg chg="mod">
          <ac:chgData name="Hongliang Tang" userId="f299e30a-3b41-4496-bbe0-759c0eba6aa0" providerId="ADAL" clId="{A0730163-9D22-7044-BE78-B679F4A577DD}" dt="2020-07-15T17:40:27.698" v="917" actId="1076"/>
          <ac:picMkLst>
            <pc:docMk/>
            <pc:sldMk cId="3593305381" sldId="1070"/>
            <ac:picMk id="92" creationId="{00000000-0000-0000-0000-000000000000}"/>
          </ac:picMkLst>
        </pc:picChg>
        <pc:picChg chg="del mod">
          <ac:chgData name="Hongliang Tang" userId="f299e30a-3b41-4496-bbe0-759c0eba6aa0" providerId="ADAL" clId="{A0730163-9D22-7044-BE78-B679F4A577DD}" dt="2020-07-15T17:35:19.861" v="780" actId="478"/>
          <ac:picMkLst>
            <pc:docMk/>
            <pc:sldMk cId="3593305381" sldId="1070"/>
            <ac:picMk id="129" creationId="{00000000-0000-0000-0000-000000000000}"/>
          </ac:picMkLst>
        </pc:picChg>
        <pc:picChg chg="mod">
          <ac:chgData name="Hongliang Tang" userId="f299e30a-3b41-4496-bbe0-759c0eba6aa0" providerId="ADAL" clId="{A0730163-9D22-7044-BE78-B679F4A577DD}" dt="2020-07-15T17:32:28.127" v="739" actId="1076"/>
          <ac:picMkLst>
            <pc:docMk/>
            <pc:sldMk cId="3593305381" sldId="1070"/>
            <ac:picMk id="1026" creationId="{00000000-0000-0000-0000-000000000000}"/>
          </ac:picMkLst>
        </pc:picChg>
        <pc:picChg chg="del">
          <ac:chgData name="Hongliang Tang" userId="f299e30a-3b41-4496-bbe0-759c0eba6aa0" providerId="ADAL" clId="{A0730163-9D22-7044-BE78-B679F4A577DD}" dt="2020-07-15T17:26:07.142" v="589" actId="478"/>
          <ac:picMkLst>
            <pc:docMk/>
            <pc:sldMk cId="3593305381" sldId="1070"/>
            <ac:picMk id="1028" creationId="{00000000-0000-0000-0000-000000000000}"/>
          </ac:picMkLst>
        </pc:picChg>
        <pc:picChg chg="mod">
          <ac:chgData name="Hongliang Tang" userId="f299e30a-3b41-4496-bbe0-759c0eba6aa0" providerId="ADAL" clId="{A0730163-9D22-7044-BE78-B679F4A577DD}" dt="2020-07-15T17:36:28.276" v="800" actId="1076"/>
          <ac:picMkLst>
            <pc:docMk/>
            <pc:sldMk cId="3593305381" sldId="1070"/>
            <ac:picMk id="1032" creationId="{00000000-0000-0000-0000-000000000000}"/>
          </ac:picMkLst>
        </pc:picChg>
        <pc:picChg chg="mod">
          <ac:chgData name="Hongliang Tang" userId="f299e30a-3b41-4496-bbe0-759c0eba6aa0" providerId="ADAL" clId="{A0730163-9D22-7044-BE78-B679F4A577DD}" dt="2020-07-15T17:36:23.202" v="798" actId="1076"/>
          <ac:picMkLst>
            <pc:docMk/>
            <pc:sldMk cId="3593305381" sldId="1070"/>
            <ac:picMk id="1034" creationId="{00000000-0000-0000-0000-000000000000}"/>
          </ac:picMkLst>
        </pc:picChg>
        <pc:picChg chg="mod">
          <ac:chgData name="Hongliang Tang" userId="f299e30a-3b41-4496-bbe0-759c0eba6aa0" providerId="ADAL" clId="{A0730163-9D22-7044-BE78-B679F4A577DD}" dt="2020-07-15T17:36:32.473" v="802" actId="1076"/>
          <ac:picMkLst>
            <pc:docMk/>
            <pc:sldMk cId="3593305381" sldId="1070"/>
            <ac:picMk id="1040" creationId="{00000000-0000-0000-0000-000000000000}"/>
          </ac:picMkLst>
        </pc:picChg>
        <pc:picChg chg="mod">
          <ac:chgData name="Hongliang Tang" userId="f299e30a-3b41-4496-bbe0-759c0eba6aa0" providerId="ADAL" clId="{A0730163-9D22-7044-BE78-B679F4A577DD}" dt="2020-07-15T17:40:31.635" v="918" actId="1076"/>
          <ac:picMkLst>
            <pc:docMk/>
            <pc:sldMk cId="3593305381" sldId="1070"/>
            <ac:picMk id="1044" creationId="{00000000-0000-0000-0000-000000000000}"/>
          </ac:picMkLst>
        </pc:picChg>
        <pc:picChg chg="mod">
          <ac:chgData name="Hongliang Tang" userId="f299e30a-3b41-4496-bbe0-759c0eba6aa0" providerId="ADAL" clId="{A0730163-9D22-7044-BE78-B679F4A577DD}" dt="2020-07-15T17:23:51.329" v="580" actId="1076"/>
          <ac:picMkLst>
            <pc:docMk/>
            <pc:sldMk cId="3593305381" sldId="1070"/>
            <ac:picMk id="1046" creationId="{00000000-0000-0000-0000-000000000000}"/>
          </ac:picMkLst>
        </pc:picChg>
        <pc:picChg chg="mod">
          <ac:chgData name="Hongliang Tang" userId="f299e30a-3b41-4496-bbe0-759c0eba6aa0" providerId="ADAL" clId="{A0730163-9D22-7044-BE78-B679F4A577DD}" dt="2020-07-15T17:29:21.351" v="653" actId="1076"/>
          <ac:picMkLst>
            <pc:docMk/>
            <pc:sldMk cId="3593305381" sldId="1070"/>
            <ac:picMk id="1048" creationId="{00000000-0000-0000-0000-000000000000}"/>
          </ac:picMkLst>
        </pc:picChg>
      </pc:sldChg>
      <pc:sldChg chg="addSp delSp modSp add modTransition">
        <pc:chgData name="Hongliang Tang" userId="f299e30a-3b41-4496-bbe0-759c0eba6aa0" providerId="ADAL" clId="{A0730163-9D22-7044-BE78-B679F4A577DD}" dt="2020-07-22T18:54:07.152" v="2582" actId="207"/>
        <pc:sldMkLst>
          <pc:docMk/>
          <pc:sldMk cId="1124032468" sldId="1108"/>
        </pc:sldMkLst>
        <pc:spChg chg="add del mod">
          <ac:chgData name="Hongliang Tang" userId="f299e30a-3b41-4496-bbe0-759c0eba6aa0" providerId="ADAL" clId="{A0730163-9D22-7044-BE78-B679F4A577DD}" dt="2020-07-22T18:52:45.267" v="2559" actId="478"/>
          <ac:spMkLst>
            <pc:docMk/>
            <pc:sldMk cId="1124032468" sldId="1108"/>
            <ac:spMk id="2" creationId="{BD3F85EA-D698-0A4C-B3E3-D3CC3A1CCEDF}"/>
          </ac:spMkLst>
        </pc:spChg>
        <pc:spChg chg="add del mod">
          <ac:chgData name="Hongliang Tang" userId="f299e30a-3b41-4496-bbe0-759c0eba6aa0" providerId="ADAL" clId="{A0730163-9D22-7044-BE78-B679F4A577DD}" dt="2020-07-21T20:07:05.977" v="2367" actId="478"/>
          <ac:spMkLst>
            <pc:docMk/>
            <pc:sldMk cId="1124032468" sldId="1108"/>
            <ac:spMk id="4" creationId="{1099C10F-6A14-3E4B-8C77-D7F69F35A9C8}"/>
          </ac:spMkLst>
        </pc:spChg>
        <pc:spChg chg="add del mod">
          <ac:chgData name="Hongliang Tang" userId="f299e30a-3b41-4496-bbe0-759c0eba6aa0" providerId="ADAL" clId="{A0730163-9D22-7044-BE78-B679F4A577DD}" dt="2020-07-21T20:07:02.869" v="2365" actId="478"/>
          <ac:spMkLst>
            <pc:docMk/>
            <pc:sldMk cId="1124032468" sldId="1108"/>
            <ac:spMk id="9" creationId="{D5E59804-B139-5E44-9164-D5B1693D57FF}"/>
          </ac:spMkLst>
        </pc:spChg>
        <pc:spChg chg="add mod">
          <ac:chgData name="Hongliang Tang" userId="f299e30a-3b41-4496-bbe0-759c0eba6aa0" providerId="ADAL" clId="{A0730163-9D22-7044-BE78-B679F4A577DD}" dt="2020-07-22T18:52:12.168" v="2552" actId="1076"/>
          <ac:spMkLst>
            <pc:docMk/>
            <pc:sldMk cId="1124032468" sldId="1108"/>
            <ac:spMk id="10" creationId="{D0938FC2-C989-0746-85DC-A5FDDC60178D}"/>
          </ac:spMkLst>
        </pc:spChg>
        <pc:spChg chg="add del mod">
          <ac:chgData name="Hongliang Tang" userId="f299e30a-3b41-4496-bbe0-759c0eba6aa0" providerId="ADAL" clId="{A0730163-9D22-7044-BE78-B679F4A577DD}" dt="2020-07-15T18:08:24.799" v="1243" actId="478"/>
          <ac:spMkLst>
            <pc:docMk/>
            <pc:sldMk cId="1124032468" sldId="1108"/>
            <ac:spMk id="11" creationId="{8A93276B-7D8E-8240-9534-7B33ECC65C26}"/>
          </ac:spMkLst>
        </pc:spChg>
        <pc:spChg chg="add del mod">
          <ac:chgData name="Hongliang Tang" userId="f299e30a-3b41-4496-bbe0-759c0eba6aa0" providerId="ADAL" clId="{A0730163-9D22-7044-BE78-B679F4A577DD}" dt="2020-07-22T18:52:08.993" v="2551" actId="478"/>
          <ac:spMkLst>
            <pc:docMk/>
            <pc:sldMk cId="1124032468" sldId="1108"/>
            <ac:spMk id="12" creationId="{365C68C3-5B1A-2844-B4B3-678249C1DBC3}"/>
          </ac:spMkLst>
        </pc:spChg>
        <pc:spChg chg="add mod">
          <ac:chgData name="Hongliang Tang" userId="f299e30a-3b41-4496-bbe0-759c0eba6aa0" providerId="ADAL" clId="{A0730163-9D22-7044-BE78-B679F4A577DD}" dt="2020-07-22T18:54:07.152" v="2582" actId="207"/>
          <ac:spMkLst>
            <pc:docMk/>
            <pc:sldMk cId="1124032468" sldId="1108"/>
            <ac:spMk id="13" creationId="{CB297AFA-71D7-6A4D-ABFC-65E8A8A7935E}"/>
          </ac:spMkLst>
        </pc:spChg>
        <pc:spChg chg="add del mod">
          <ac:chgData name="Hongliang Tang" userId="f299e30a-3b41-4496-bbe0-759c0eba6aa0" providerId="ADAL" clId="{A0730163-9D22-7044-BE78-B679F4A577DD}" dt="2020-07-15T18:10:39.826" v="1355" actId="478"/>
          <ac:spMkLst>
            <pc:docMk/>
            <pc:sldMk cId="1124032468" sldId="1108"/>
            <ac:spMk id="19" creationId="{47C8095E-2AF1-8346-9E2D-84F9E5DA8121}"/>
          </ac:spMkLst>
        </pc:spChg>
        <pc:spChg chg="add del mod">
          <ac:chgData name="Hongliang Tang" userId="f299e30a-3b41-4496-bbe0-759c0eba6aa0" providerId="ADAL" clId="{A0730163-9D22-7044-BE78-B679F4A577DD}" dt="2020-07-21T20:07:02.869" v="2365" actId="478"/>
          <ac:spMkLst>
            <pc:docMk/>
            <pc:sldMk cId="1124032468" sldId="1108"/>
            <ac:spMk id="23" creationId="{91632133-BBB4-7546-9686-5A290F4754E7}"/>
          </ac:spMkLst>
        </pc:spChg>
        <pc:spChg chg="add mod">
          <ac:chgData name="Hongliang Tang" userId="f299e30a-3b41-4496-bbe0-759c0eba6aa0" providerId="ADAL" clId="{A0730163-9D22-7044-BE78-B679F4A577DD}" dt="2020-07-15T18:23:06.741" v="1430"/>
          <ac:spMkLst>
            <pc:docMk/>
            <pc:sldMk cId="1124032468" sldId="1108"/>
            <ac:spMk id="24" creationId="{196250B2-288F-0B44-B55D-21236F1A3F02}"/>
          </ac:spMkLst>
        </pc:spChg>
        <pc:spChg chg="add del mod">
          <ac:chgData name="Hongliang Tang" userId="f299e30a-3b41-4496-bbe0-759c0eba6aa0" providerId="ADAL" clId="{A0730163-9D22-7044-BE78-B679F4A577DD}" dt="2020-07-15T18:42:12.244" v="1786" actId="478"/>
          <ac:spMkLst>
            <pc:docMk/>
            <pc:sldMk cId="1124032468" sldId="1108"/>
            <ac:spMk id="25" creationId="{695B9FB9-B2B6-2E40-BDC7-B5C31DFFDAB8}"/>
          </ac:spMkLst>
        </pc:spChg>
        <pc:spChg chg="add del mod">
          <ac:chgData name="Hongliang Tang" userId="f299e30a-3b41-4496-bbe0-759c0eba6aa0" providerId="ADAL" clId="{A0730163-9D22-7044-BE78-B679F4A577DD}" dt="2020-07-15T18:43:52.192" v="1790"/>
          <ac:spMkLst>
            <pc:docMk/>
            <pc:sldMk cId="1124032468" sldId="1108"/>
            <ac:spMk id="26" creationId="{B5904BF2-B8E0-0141-9483-95ED9ADED2C1}"/>
          </ac:spMkLst>
        </pc:spChg>
        <pc:spChg chg="add del mod">
          <ac:chgData name="Hongliang Tang" userId="f299e30a-3b41-4496-bbe0-759c0eba6aa0" providerId="ADAL" clId="{A0730163-9D22-7044-BE78-B679F4A577DD}" dt="2020-07-15T18:43:52.192" v="1790"/>
          <ac:spMkLst>
            <pc:docMk/>
            <pc:sldMk cId="1124032468" sldId="1108"/>
            <ac:spMk id="27" creationId="{162A7BCD-7E62-DC46-BEA0-680A5A7D5677}"/>
          </ac:spMkLst>
        </pc:spChg>
        <pc:spChg chg="add del mod">
          <ac:chgData name="Hongliang Tang" userId="f299e30a-3b41-4496-bbe0-759c0eba6aa0" providerId="ADAL" clId="{A0730163-9D22-7044-BE78-B679F4A577DD}" dt="2020-07-15T18:43:52.192" v="1790"/>
          <ac:spMkLst>
            <pc:docMk/>
            <pc:sldMk cId="1124032468" sldId="1108"/>
            <ac:spMk id="29" creationId="{5EC61E7B-938D-0A4D-816E-4EF2DBE1A784}"/>
          </ac:spMkLst>
        </pc:spChg>
        <pc:spChg chg="add del mod">
          <ac:chgData name="Hongliang Tang" userId="f299e30a-3b41-4496-bbe0-759c0eba6aa0" providerId="ADAL" clId="{A0730163-9D22-7044-BE78-B679F4A577DD}" dt="2020-07-15T18:43:52.192" v="1790"/>
          <ac:spMkLst>
            <pc:docMk/>
            <pc:sldMk cId="1124032468" sldId="1108"/>
            <ac:spMk id="30" creationId="{175359BF-5D00-D64B-B145-3EEE8C64820A}"/>
          </ac:spMkLst>
        </pc:spChg>
        <pc:spChg chg="add del mod">
          <ac:chgData name="Hongliang Tang" userId="f299e30a-3b41-4496-bbe0-759c0eba6aa0" providerId="ADAL" clId="{A0730163-9D22-7044-BE78-B679F4A577DD}" dt="2020-07-15T18:44:02.821" v="1795" actId="47"/>
          <ac:spMkLst>
            <pc:docMk/>
            <pc:sldMk cId="1124032468" sldId="1108"/>
            <ac:spMk id="31" creationId="{51B469F3-6220-CB42-8115-2C4142F03B7F}"/>
          </ac:spMkLst>
        </pc:spChg>
        <pc:spChg chg="add del mod">
          <ac:chgData name="Hongliang Tang" userId="f299e30a-3b41-4496-bbe0-759c0eba6aa0" providerId="ADAL" clId="{A0730163-9D22-7044-BE78-B679F4A577DD}" dt="2020-07-21T20:07:02.869" v="2365" actId="478"/>
          <ac:spMkLst>
            <pc:docMk/>
            <pc:sldMk cId="1124032468" sldId="1108"/>
            <ac:spMk id="33" creationId="{A31782E6-4491-3E45-9B43-CC6ED05F5174}"/>
          </ac:spMkLst>
        </pc:spChg>
        <pc:spChg chg="add del mod">
          <ac:chgData name="Hongliang Tang" userId="f299e30a-3b41-4496-bbe0-759c0eba6aa0" providerId="ADAL" clId="{A0730163-9D22-7044-BE78-B679F4A577DD}" dt="2020-07-21T20:07:02.869" v="2365" actId="478"/>
          <ac:spMkLst>
            <pc:docMk/>
            <pc:sldMk cId="1124032468" sldId="1108"/>
            <ac:spMk id="35" creationId="{B3285D2E-EADB-054B-8C3F-07FC4292273B}"/>
          </ac:spMkLst>
        </pc:spChg>
        <pc:spChg chg="add del mod">
          <ac:chgData name="Hongliang Tang" userId="f299e30a-3b41-4496-bbe0-759c0eba6aa0" providerId="ADAL" clId="{A0730163-9D22-7044-BE78-B679F4A577DD}" dt="2020-07-21T20:07:02.869" v="2365" actId="478"/>
          <ac:spMkLst>
            <pc:docMk/>
            <pc:sldMk cId="1124032468" sldId="1108"/>
            <ac:spMk id="37" creationId="{E4725AC0-E65B-FE4C-983C-40764FC888DE}"/>
          </ac:spMkLst>
        </pc:spChg>
        <pc:graphicFrameChg chg="add del mod">
          <ac:chgData name="Hongliang Tang" userId="f299e30a-3b41-4496-bbe0-759c0eba6aa0" providerId="ADAL" clId="{A0730163-9D22-7044-BE78-B679F4A577DD}" dt="2020-07-15T18:43:52.192" v="1790"/>
          <ac:graphicFrameMkLst>
            <pc:docMk/>
            <pc:sldMk cId="1124032468" sldId="1108"/>
            <ac:graphicFrameMk id="28" creationId="{F50CEF34-1F0A-9F42-AE55-006CA8CC33C7}"/>
          </ac:graphicFrameMkLst>
        </pc:graphicFrameChg>
        <pc:graphicFrameChg chg="add del mod">
          <ac:chgData name="Hongliang Tang" userId="f299e30a-3b41-4496-bbe0-759c0eba6aa0" providerId="ADAL" clId="{A0730163-9D22-7044-BE78-B679F4A577DD}" dt="2020-07-21T20:07:02.869" v="2365" actId="478"/>
          <ac:graphicFrameMkLst>
            <pc:docMk/>
            <pc:sldMk cId="1124032468" sldId="1108"/>
            <ac:graphicFrameMk id="32" creationId="{5AC892BC-71B0-5E44-AD54-9C432E103BDC}"/>
          </ac:graphicFrameMkLst>
        </pc:graphicFrameChg>
        <pc:graphicFrameChg chg="add del mod">
          <ac:chgData name="Hongliang Tang" userId="f299e30a-3b41-4496-bbe0-759c0eba6aa0" providerId="ADAL" clId="{A0730163-9D22-7044-BE78-B679F4A577DD}" dt="2020-07-21T20:07:02.869" v="2365" actId="478"/>
          <ac:graphicFrameMkLst>
            <pc:docMk/>
            <pc:sldMk cId="1124032468" sldId="1108"/>
            <ac:graphicFrameMk id="34" creationId="{9AFB1989-9D5E-2B40-8B5E-1C3A270D1BCA}"/>
          </ac:graphicFrameMkLst>
        </pc:graphicFrameChg>
        <pc:graphicFrameChg chg="add del mod">
          <ac:chgData name="Hongliang Tang" userId="f299e30a-3b41-4496-bbe0-759c0eba6aa0" providerId="ADAL" clId="{A0730163-9D22-7044-BE78-B679F4A577DD}" dt="2020-07-21T20:07:02.869" v="2365" actId="478"/>
          <ac:graphicFrameMkLst>
            <pc:docMk/>
            <pc:sldMk cId="1124032468" sldId="1108"/>
            <ac:graphicFrameMk id="36" creationId="{3588BFA8-C14E-BF42-AFAB-1C6CDEE695EB}"/>
          </ac:graphicFrameMkLst>
        </pc:graphicFrameChg>
        <pc:picChg chg="add del mod">
          <ac:chgData name="Hongliang Tang" userId="f299e30a-3b41-4496-bbe0-759c0eba6aa0" providerId="ADAL" clId="{A0730163-9D22-7044-BE78-B679F4A577DD}" dt="2020-07-15T18:06:13.744" v="1109" actId="478"/>
          <ac:picMkLst>
            <pc:docMk/>
            <pc:sldMk cId="1124032468" sldId="1108"/>
            <ac:picMk id="3" creationId="{C8948F35-6520-F740-ADA5-221EE2E330D7}"/>
          </ac:picMkLst>
        </pc:picChg>
        <pc:picChg chg="add del mod">
          <ac:chgData name="Hongliang Tang" userId="f299e30a-3b41-4496-bbe0-759c0eba6aa0" providerId="ADAL" clId="{A0730163-9D22-7044-BE78-B679F4A577DD}" dt="2020-07-15T17:55:13.773" v="960" actId="478"/>
          <ac:picMkLst>
            <pc:docMk/>
            <pc:sldMk cId="1124032468" sldId="1108"/>
            <ac:picMk id="4" creationId="{E660467D-462B-8142-AFEB-F43EA43191AF}"/>
          </ac:picMkLst>
        </pc:picChg>
        <pc:picChg chg="del mod">
          <ac:chgData name="Hongliang Tang" userId="f299e30a-3b41-4496-bbe0-759c0eba6aa0" providerId="ADAL" clId="{A0730163-9D22-7044-BE78-B679F4A577DD}" dt="2020-07-15T18:06:38.619" v="1115" actId="478"/>
          <ac:picMkLst>
            <pc:docMk/>
            <pc:sldMk cId="1124032468" sldId="1108"/>
            <ac:picMk id="5" creationId="{00000000-0000-0000-0000-000000000000}"/>
          </ac:picMkLst>
        </pc:picChg>
        <pc:picChg chg="add mod">
          <ac:chgData name="Hongliang Tang" userId="f299e30a-3b41-4496-bbe0-759c0eba6aa0" providerId="ADAL" clId="{A0730163-9D22-7044-BE78-B679F4A577DD}" dt="2020-07-22T18:53:40.574" v="2577" actId="1076"/>
          <ac:picMkLst>
            <pc:docMk/>
            <pc:sldMk cId="1124032468" sldId="1108"/>
            <ac:picMk id="6" creationId="{1FABB176-27A8-E247-8288-EDE0A9D31525}"/>
          </ac:picMkLst>
        </pc:picChg>
        <pc:picChg chg="add mod">
          <ac:chgData name="Hongliang Tang" userId="f299e30a-3b41-4496-bbe0-759c0eba6aa0" providerId="ADAL" clId="{A0730163-9D22-7044-BE78-B679F4A577DD}" dt="2020-07-22T18:53:45.445" v="2579" actId="14100"/>
          <ac:picMkLst>
            <pc:docMk/>
            <pc:sldMk cId="1124032468" sldId="1108"/>
            <ac:picMk id="7" creationId="{020B992E-5A97-6947-B98C-F34467F24C64}"/>
          </ac:picMkLst>
        </pc:picChg>
        <pc:picChg chg="add mod">
          <ac:chgData name="Hongliang Tang" userId="f299e30a-3b41-4496-bbe0-759c0eba6aa0" providerId="ADAL" clId="{A0730163-9D22-7044-BE78-B679F4A577DD}" dt="2020-07-22T18:53:15.958" v="2570" actId="14100"/>
          <ac:picMkLst>
            <pc:docMk/>
            <pc:sldMk cId="1124032468" sldId="1108"/>
            <ac:picMk id="8" creationId="{D9CD8E61-FB5B-144C-B3DF-FCD0E01393DC}"/>
          </ac:picMkLst>
        </pc:picChg>
        <pc:picChg chg="add del mod">
          <ac:chgData name="Hongliang Tang" userId="f299e30a-3b41-4496-bbe0-759c0eba6aa0" providerId="ADAL" clId="{A0730163-9D22-7044-BE78-B679F4A577DD}" dt="2020-07-15T18:10:33.192" v="1353" actId="478"/>
          <ac:picMkLst>
            <pc:docMk/>
            <pc:sldMk cId="1124032468" sldId="1108"/>
            <ac:picMk id="14" creationId="{FD3D744A-B7ED-A648-B844-613F9414A58A}"/>
          </ac:picMkLst>
        </pc:picChg>
        <pc:picChg chg="add del mod">
          <ac:chgData name="Hongliang Tang" userId="f299e30a-3b41-4496-bbe0-759c0eba6aa0" providerId="ADAL" clId="{A0730163-9D22-7044-BE78-B679F4A577DD}" dt="2020-07-22T18:51:49.569" v="2548" actId="478"/>
          <ac:picMkLst>
            <pc:docMk/>
            <pc:sldMk cId="1124032468" sldId="1108"/>
            <ac:picMk id="15" creationId="{2972DD6A-2584-B34F-8F08-1477CC056E11}"/>
          </ac:picMkLst>
        </pc:picChg>
        <pc:picChg chg="add del mod">
          <ac:chgData name="Hongliang Tang" userId="f299e30a-3b41-4496-bbe0-759c0eba6aa0" providerId="ADAL" clId="{A0730163-9D22-7044-BE78-B679F4A577DD}" dt="2020-07-22T18:51:47.867" v="2547" actId="478"/>
          <ac:picMkLst>
            <pc:docMk/>
            <pc:sldMk cId="1124032468" sldId="1108"/>
            <ac:picMk id="16" creationId="{172470BA-5B29-FE43-A96A-B70E37A184BF}"/>
          </ac:picMkLst>
        </pc:picChg>
        <pc:picChg chg="add del mod">
          <ac:chgData name="Hongliang Tang" userId="f299e30a-3b41-4496-bbe0-759c0eba6aa0" providerId="ADAL" clId="{A0730163-9D22-7044-BE78-B679F4A577DD}" dt="2020-07-22T18:52:38.934" v="2558" actId="478"/>
          <ac:picMkLst>
            <pc:docMk/>
            <pc:sldMk cId="1124032468" sldId="1108"/>
            <ac:picMk id="17" creationId="{E7DCC698-884F-2B42-8D52-1FDEB2945B5B}"/>
          </ac:picMkLst>
        </pc:picChg>
        <pc:picChg chg="add mod">
          <ac:chgData name="Hongliang Tang" userId="f299e30a-3b41-4496-bbe0-759c0eba6aa0" providerId="ADAL" clId="{A0730163-9D22-7044-BE78-B679F4A577DD}" dt="2020-07-22T18:53:50.294" v="2581" actId="14100"/>
          <ac:picMkLst>
            <pc:docMk/>
            <pc:sldMk cId="1124032468" sldId="1108"/>
            <ac:picMk id="20" creationId="{F667A153-114A-914E-853A-6023C86CE41F}"/>
          </ac:picMkLst>
        </pc:picChg>
        <pc:picChg chg="add del mod">
          <ac:chgData name="Hongliang Tang" userId="f299e30a-3b41-4496-bbe0-759c0eba6aa0" providerId="ADAL" clId="{A0730163-9D22-7044-BE78-B679F4A577DD}" dt="2020-07-22T18:52:30.540" v="2556" actId="478"/>
          <ac:picMkLst>
            <pc:docMk/>
            <pc:sldMk cId="1124032468" sldId="1108"/>
            <ac:picMk id="21" creationId="{771B8072-4315-5648-B180-4D9A423E3832}"/>
          </ac:picMkLst>
        </pc:picChg>
        <pc:picChg chg="add del mod">
          <ac:chgData name="Hongliang Tang" userId="f299e30a-3b41-4496-bbe0-759c0eba6aa0" providerId="ADAL" clId="{A0730163-9D22-7044-BE78-B679F4A577DD}" dt="2020-07-22T18:52:34.140" v="2557" actId="478"/>
          <ac:picMkLst>
            <pc:docMk/>
            <pc:sldMk cId="1124032468" sldId="1108"/>
            <ac:picMk id="22" creationId="{E8CD8B37-A479-204A-B4CD-654717918495}"/>
          </ac:picMkLst>
        </pc:picChg>
      </pc:sldChg>
      <pc:sldChg chg="add del modTransition">
        <pc:chgData name="Hongliang Tang" userId="f299e30a-3b41-4496-bbe0-759c0eba6aa0" providerId="ADAL" clId="{A0730163-9D22-7044-BE78-B679F4A577DD}" dt="2020-07-15T18:13:57.408" v="1385" actId="2696"/>
        <pc:sldMkLst>
          <pc:docMk/>
          <pc:sldMk cId="2914005172" sldId="1111"/>
        </pc:sldMkLst>
      </pc:sldChg>
      <pc:sldChg chg="del">
        <pc:chgData name="Hongliang Tang" userId="f299e30a-3b41-4496-bbe0-759c0eba6aa0" providerId="ADAL" clId="{A0730163-9D22-7044-BE78-B679F4A577DD}" dt="2020-07-14T13:31:35.638" v="93" actId="2696"/>
        <pc:sldMkLst>
          <pc:docMk/>
          <pc:sldMk cId="2546566536" sldId="1120"/>
        </pc:sldMkLst>
      </pc:sldChg>
      <pc:sldChg chg="addSp delSp modSp">
        <pc:chgData name="Hongliang Tang" userId="f299e30a-3b41-4496-bbe0-759c0eba6aa0" providerId="ADAL" clId="{A0730163-9D22-7044-BE78-B679F4A577DD}" dt="2020-07-15T17:22:02.781" v="576"/>
        <pc:sldMkLst>
          <pc:docMk/>
          <pc:sldMk cId="2652525837" sldId="1121"/>
        </pc:sldMkLst>
        <pc:spChg chg="add del mod">
          <ac:chgData name="Hongliang Tang" userId="f299e30a-3b41-4496-bbe0-759c0eba6aa0" providerId="ADAL" clId="{A0730163-9D22-7044-BE78-B679F4A577DD}" dt="2020-07-15T17:22:02.781" v="576"/>
          <ac:spMkLst>
            <pc:docMk/>
            <pc:sldMk cId="2652525837" sldId="1121"/>
            <ac:spMk id="3" creationId="{43190870-FF97-804A-A439-D804C0673D6E}"/>
          </ac:spMkLst>
        </pc:spChg>
      </pc:sldChg>
      <pc:sldChg chg="add">
        <pc:chgData name="Hongliang Tang" userId="f299e30a-3b41-4496-bbe0-759c0eba6aa0" providerId="ADAL" clId="{A0730163-9D22-7044-BE78-B679F4A577DD}" dt="2020-07-15T17:17:27.960" v="555"/>
        <pc:sldMkLst>
          <pc:docMk/>
          <pc:sldMk cId="1583746041" sldId="1123"/>
        </pc:sldMkLst>
      </pc:sldChg>
      <pc:sldChg chg="modSp del ord">
        <pc:chgData name="Hongliang Tang" userId="f299e30a-3b41-4496-bbe0-759c0eba6aa0" providerId="ADAL" clId="{A0730163-9D22-7044-BE78-B679F4A577DD}" dt="2020-07-15T17:17:13.327" v="551" actId="2696"/>
        <pc:sldMkLst>
          <pc:docMk/>
          <pc:sldMk cId="1980109546" sldId="1123"/>
        </pc:sldMkLst>
        <pc:spChg chg="mod">
          <ac:chgData name="Hongliang Tang" userId="f299e30a-3b41-4496-bbe0-759c0eba6aa0" providerId="ADAL" clId="{A0730163-9D22-7044-BE78-B679F4A577DD}" dt="2020-07-13T17:46:13.618" v="36" actId="20577"/>
          <ac:spMkLst>
            <pc:docMk/>
            <pc:sldMk cId="1980109546" sldId="1123"/>
            <ac:spMk id="2" creationId="{AD43CE73-1B09-4FFC-A468-B80410FCDE39}"/>
          </ac:spMkLst>
        </pc:spChg>
      </pc:sldChg>
      <pc:sldChg chg="ord">
        <pc:chgData name="Hongliang Tang" userId="f299e30a-3b41-4496-bbe0-759c0eba6aa0" providerId="ADAL" clId="{A0730163-9D22-7044-BE78-B679F4A577DD}" dt="2020-07-14T13:47:36.175" v="191"/>
        <pc:sldMkLst>
          <pc:docMk/>
          <pc:sldMk cId="3596092005" sldId="1124"/>
        </pc:sldMkLst>
      </pc:sldChg>
      <pc:sldChg chg="addSp delSp modSp add del ord modNotesTx">
        <pc:chgData name="Hongliang Tang" userId="f299e30a-3b41-4496-bbe0-759c0eba6aa0" providerId="ADAL" clId="{A0730163-9D22-7044-BE78-B679F4A577DD}" dt="2020-07-15T17:17:13.391" v="554" actId="2696"/>
        <pc:sldMkLst>
          <pc:docMk/>
          <pc:sldMk cId="3098148145" sldId="1126"/>
        </pc:sldMkLst>
        <pc:spChg chg="add mod">
          <ac:chgData name="Hongliang Tang" userId="f299e30a-3b41-4496-bbe0-759c0eba6aa0" providerId="ADAL" clId="{A0730163-9D22-7044-BE78-B679F4A577DD}" dt="2020-07-13T17:46:34.188" v="91" actId="20577"/>
          <ac:spMkLst>
            <pc:docMk/>
            <pc:sldMk cId="3098148145" sldId="1126"/>
            <ac:spMk id="4" creationId="{071D5CF7-D6D4-424E-ACC6-8F23F904D34E}"/>
          </ac:spMkLst>
        </pc:spChg>
        <pc:spChg chg="add mod">
          <ac:chgData name="Hongliang Tang" userId="f299e30a-3b41-4496-bbe0-759c0eba6aa0" providerId="ADAL" clId="{A0730163-9D22-7044-BE78-B679F4A577DD}" dt="2020-07-14T13:57:25.009" v="319" actId="164"/>
          <ac:spMkLst>
            <pc:docMk/>
            <pc:sldMk cId="3098148145" sldId="1126"/>
            <ac:spMk id="6" creationId="{B866D0A0-09EE-2441-AB7B-10824BBB82C8}"/>
          </ac:spMkLst>
        </pc:spChg>
        <pc:spChg chg="add del mod">
          <ac:chgData name="Hongliang Tang" userId="f299e30a-3b41-4496-bbe0-759c0eba6aa0" providerId="ADAL" clId="{A0730163-9D22-7044-BE78-B679F4A577DD}" dt="2020-07-14T13:51:15.144" v="212" actId="478"/>
          <ac:spMkLst>
            <pc:docMk/>
            <pc:sldMk cId="3098148145" sldId="1126"/>
            <ac:spMk id="7" creationId="{D8A8F403-30FF-4B4E-8387-6F4B37BD5752}"/>
          </ac:spMkLst>
        </pc:spChg>
        <pc:spChg chg="add mod">
          <ac:chgData name="Hongliang Tang" userId="f299e30a-3b41-4496-bbe0-759c0eba6aa0" providerId="ADAL" clId="{A0730163-9D22-7044-BE78-B679F4A577DD}" dt="2020-07-14T13:57:25.009" v="319" actId="164"/>
          <ac:spMkLst>
            <pc:docMk/>
            <pc:sldMk cId="3098148145" sldId="1126"/>
            <ac:spMk id="8" creationId="{1B2E6E58-BED0-9147-8C56-60AB7DFBC3A7}"/>
          </ac:spMkLst>
        </pc:spChg>
        <pc:spChg chg="add mod">
          <ac:chgData name="Hongliang Tang" userId="f299e30a-3b41-4496-bbe0-759c0eba6aa0" providerId="ADAL" clId="{A0730163-9D22-7044-BE78-B679F4A577DD}" dt="2020-07-14T13:57:25.009" v="319" actId="164"/>
          <ac:spMkLst>
            <pc:docMk/>
            <pc:sldMk cId="3098148145" sldId="1126"/>
            <ac:spMk id="9" creationId="{9205D8DD-549D-BF4D-8BE9-A4B9981CE071}"/>
          </ac:spMkLst>
        </pc:spChg>
        <pc:spChg chg="add mod">
          <ac:chgData name="Hongliang Tang" userId="f299e30a-3b41-4496-bbe0-759c0eba6aa0" providerId="ADAL" clId="{A0730163-9D22-7044-BE78-B679F4A577DD}" dt="2020-07-14T13:57:25.009" v="319" actId="164"/>
          <ac:spMkLst>
            <pc:docMk/>
            <pc:sldMk cId="3098148145" sldId="1126"/>
            <ac:spMk id="10" creationId="{3EA0B0AB-F107-2E4D-96A2-8C24486F23B2}"/>
          </ac:spMkLst>
        </pc:spChg>
        <pc:spChg chg="add mod">
          <ac:chgData name="Hongliang Tang" userId="f299e30a-3b41-4496-bbe0-759c0eba6aa0" providerId="ADAL" clId="{A0730163-9D22-7044-BE78-B679F4A577DD}" dt="2020-07-14T14:22:54.776" v="517" actId="1076"/>
          <ac:spMkLst>
            <pc:docMk/>
            <pc:sldMk cId="3098148145" sldId="1126"/>
            <ac:spMk id="11" creationId="{7E17C2A3-753E-7545-A171-C717F4BBC41D}"/>
          </ac:spMkLst>
        </pc:spChg>
        <pc:spChg chg="add mod">
          <ac:chgData name="Hongliang Tang" userId="f299e30a-3b41-4496-bbe0-759c0eba6aa0" providerId="ADAL" clId="{A0730163-9D22-7044-BE78-B679F4A577DD}" dt="2020-07-14T13:57:58.540" v="333" actId="14100"/>
          <ac:spMkLst>
            <pc:docMk/>
            <pc:sldMk cId="3098148145" sldId="1126"/>
            <ac:spMk id="12" creationId="{B945CC2E-28A2-DF42-AFFF-ACE6AF478EA4}"/>
          </ac:spMkLst>
        </pc:spChg>
        <pc:spChg chg="add del mod">
          <ac:chgData name="Hongliang Tang" userId="f299e30a-3b41-4496-bbe0-759c0eba6aa0" providerId="ADAL" clId="{A0730163-9D22-7044-BE78-B679F4A577DD}" dt="2020-07-14T13:57:27.238" v="320" actId="478"/>
          <ac:spMkLst>
            <pc:docMk/>
            <pc:sldMk cId="3098148145" sldId="1126"/>
            <ac:spMk id="13" creationId="{ECCC66C3-D54A-2F41-9829-9074EF22C520}"/>
          </ac:spMkLst>
        </pc:spChg>
        <pc:spChg chg="add del mod">
          <ac:chgData name="Hongliang Tang" userId="f299e30a-3b41-4496-bbe0-759c0eba6aa0" providerId="ADAL" clId="{A0730163-9D22-7044-BE78-B679F4A577DD}" dt="2020-07-14T13:57:29.007" v="321" actId="478"/>
          <ac:spMkLst>
            <pc:docMk/>
            <pc:sldMk cId="3098148145" sldId="1126"/>
            <ac:spMk id="14" creationId="{198C71F2-0661-C246-BFE9-DC1ABE599A85}"/>
          </ac:spMkLst>
        </pc:spChg>
        <pc:spChg chg="add del mod">
          <ac:chgData name="Hongliang Tang" userId="f299e30a-3b41-4496-bbe0-759c0eba6aa0" providerId="ADAL" clId="{A0730163-9D22-7044-BE78-B679F4A577DD}" dt="2020-07-14T13:57:31.155" v="322" actId="478"/>
          <ac:spMkLst>
            <pc:docMk/>
            <pc:sldMk cId="3098148145" sldId="1126"/>
            <ac:spMk id="15" creationId="{D4B8EE88-ABA3-4645-B466-5D68BF18CECC}"/>
          </ac:spMkLst>
        </pc:spChg>
        <pc:spChg chg="mod">
          <ac:chgData name="Hongliang Tang" userId="f299e30a-3b41-4496-bbe0-759c0eba6aa0" providerId="ADAL" clId="{A0730163-9D22-7044-BE78-B679F4A577DD}" dt="2020-07-14T14:24:25.189" v="540" actId="1076"/>
          <ac:spMkLst>
            <pc:docMk/>
            <pc:sldMk cId="3098148145" sldId="1126"/>
            <ac:spMk id="18" creationId="{755344B8-0636-4849-AEE8-956069BB2001}"/>
          </ac:spMkLst>
        </pc:spChg>
        <pc:spChg chg="mod">
          <ac:chgData name="Hongliang Tang" userId="f299e30a-3b41-4496-bbe0-759c0eba6aa0" providerId="ADAL" clId="{A0730163-9D22-7044-BE78-B679F4A577DD}" dt="2020-07-14T14:24:25.189" v="540" actId="1076"/>
          <ac:spMkLst>
            <pc:docMk/>
            <pc:sldMk cId="3098148145" sldId="1126"/>
            <ac:spMk id="19" creationId="{7F1D6ECC-FC1E-B540-873C-3390971F8A16}"/>
          </ac:spMkLst>
        </pc:spChg>
        <pc:spChg chg="mod">
          <ac:chgData name="Hongliang Tang" userId="f299e30a-3b41-4496-bbe0-759c0eba6aa0" providerId="ADAL" clId="{A0730163-9D22-7044-BE78-B679F4A577DD}" dt="2020-07-14T14:24:25.189" v="540" actId="1076"/>
          <ac:spMkLst>
            <pc:docMk/>
            <pc:sldMk cId="3098148145" sldId="1126"/>
            <ac:spMk id="20" creationId="{F44DBDC4-61D4-E540-B11A-B0338D2646B8}"/>
          </ac:spMkLst>
        </pc:spChg>
        <pc:spChg chg="mod">
          <ac:chgData name="Hongliang Tang" userId="f299e30a-3b41-4496-bbe0-759c0eba6aa0" providerId="ADAL" clId="{A0730163-9D22-7044-BE78-B679F4A577DD}" dt="2020-07-14T14:24:25.189" v="540" actId="1076"/>
          <ac:spMkLst>
            <pc:docMk/>
            <pc:sldMk cId="3098148145" sldId="1126"/>
            <ac:spMk id="21" creationId="{3ADC3130-7174-354F-BDCF-229AD966C9C2}"/>
          </ac:spMkLst>
        </pc:spChg>
        <pc:spChg chg="mod">
          <ac:chgData name="Hongliang Tang" userId="f299e30a-3b41-4496-bbe0-759c0eba6aa0" providerId="ADAL" clId="{A0730163-9D22-7044-BE78-B679F4A577DD}" dt="2020-07-14T13:57:46.294" v="328" actId="1076"/>
          <ac:spMkLst>
            <pc:docMk/>
            <pc:sldMk cId="3098148145" sldId="1126"/>
            <ac:spMk id="23" creationId="{8829C1BA-1A72-1549-8D7D-39B62EE9D2E7}"/>
          </ac:spMkLst>
        </pc:spChg>
        <pc:spChg chg="mod">
          <ac:chgData name="Hongliang Tang" userId="f299e30a-3b41-4496-bbe0-759c0eba6aa0" providerId="ADAL" clId="{A0730163-9D22-7044-BE78-B679F4A577DD}" dt="2020-07-14T13:57:46.294" v="328" actId="1076"/>
          <ac:spMkLst>
            <pc:docMk/>
            <pc:sldMk cId="3098148145" sldId="1126"/>
            <ac:spMk id="24" creationId="{A622D232-CDCC-694D-BF6C-13606611D61B}"/>
          </ac:spMkLst>
        </pc:spChg>
        <pc:spChg chg="mod">
          <ac:chgData name="Hongliang Tang" userId="f299e30a-3b41-4496-bbe0-759c0eba6aa0" providerId="ADAL" clId="{A0730163-9D22-7044-BE78-B679F4A577DD}" dt="2020-07-14T13:57:46.294" v="328" actId="1076"/>
          <ac:spMkLst>
            <pc:docMk/>
            <pc:sldMk cId="3098148145" sldId="1126"/>
            <ac:spMk id="25" creationId="{3F8927C6-1103-1244-B8A3-F0FB508F6697}"/>
          </ac:spMkLst>
        </pc:spChg>
        <pc:spChg chg="mod">
          <ac:chgData name="Hongliang Tang" userId="f299e30a-3b41-4496-bbe0-759c0eba6aa0" providerId="ADAL" clId="{A0730163-9D22-7044-BE78-B679F4A577DD}" dt="2020-07-14T13:57:46.294" v="328" actId="1076"/>
          <ac:spMkLst>
            <pc:docMk/>
            <pc:sldMk cId="3098148145" sldId="1126"/>
            <ac:spMk id="26" creationId="{2C96B54A-95EB-E445-B5DF-FFB259334430}"/>
          </ac:spMkLst>
        </pc:spChg>
        <pc:spChg chg="mod topLvl">
          <ac:chgData name="Hongliang Tang" userId="f299e30a-3b41-4496-bbe0-759c0eba6aa0" providerId="ADAL" clId="{A0730163-9D22-7044-BE78-B679F4A577DD}" dt="2020-07-14T14:19:41.123" v="439" actId="14100"/>
          <ac:spMkLst>
            <pc:docMk/>
            <pc:sldMk cId="3098148145" sldId="1126"/>
            <ac:spMk id="28" creationId="{BB11E67A-5AB6-7A4B-B47E-B173CA6D8473}"/>
          </ac:spMkLst>
        </pc:spChg>
        <pc:spChg chg="mod topLvl">
          <ac:chgData name="Hongliang Tang" userId="f299e30a-3b41-4496-bbe0-759c0eba6aa0" providerId="ADAL" clId="{A0730163-9D22-7044-BE78-B679F4A577DD}" dt="2020-07-14T14:19:31.876" v="436" actId="14100"/>
          <ac:spMkLst>
            <pc:docMk/>
            <pc:sldMk cId="3098148145" sldId="1126"/>
            <ac:spMk id="29" creationId="{8F2ADED2-9CE6-C247-87BA-AC2583089B78}"/>
          </ac:spMkLst>
        </pc:spChg>
        <pc:spChg chg="del mod topLvl">
          <ac:chgData name="Hongliang Tang" userId="f299e30a-3b41-4496-bbe0-759c0eba6aa0" providerId="ADAL" clId="{A0730163-9D22-7044-BE78-B679F4A577DD}" dt="2020-07-14T14:17:46.828" v="378" actId="478"/>
          <ac:spMkLst>
            <pc:docMk/>
            <pc:sldMk cId="3098148145" sldId="1126"/>
            <ac:spMk id="30" creationId="{ED57B90E-5D9C-FF42-B615-4B27B7FBB9B7}"/>
          </ac:spMkLst>
        </pc:spChg>
        <pc:spChg chg="mod topLvl">
          <ac:chgData name="Hongliang Tang" userId="f299e30a-3b41-4496-bbe0-759c0eba6aa0" providerId="ADAL" clId="{A0730163-9D22-7044-BE78-B679F4A577DD}" dt="2020-07-14T14:20:01.142" v="441" actId="1076"/>
          <ac:spMkLst>
            <pc:docMk/>
            <pc:sldMk cId="3098148145" sldId="1126"/>
            <ac:spMk id="31" creationId="{C0F5061A-62B4-0446-A8F6-1D92672F9690}"/>
          </ac:spMkLst>
        </pc:spChg>
        <pc:spChg chg="add mod">
          <ac:chgData name="Hongliang Tang" userId="f299e30a-3b41-4496-bbe0-759c0eba6aa0" providerId="ADAL" clId="{A0730163-9D22-7044-BE78-B679F4A577DD}" dt="2020-07-14T14:18:07.886" v="388" actId="1076"/>
          <ac:spMkLst>
            <pc:docMk/>
            <pc:sldMk cId="3098148145" sldId="1126"/>
            <ac:spMk id="32" creationId="{8C6EBBFE-237D-CE4A-B0D3-15C1DA746C97}"/>
          </ac:spMkLst>
        </pc:spChg>
        <pc:spChg chg="add mod">
          <ac:chgData name="Hongliang Tang" userId="f299e30a-3b41-4496-bbe0-759c0eba6aa0" providerId="ADAL" clId="{A0730163-9D22-7044-BE78-B679F4A577DD}" dt="2020-07-14T14:18:06.109" v="387" actId="1076"/>
          <ac:spMkLst>
            <pc:docMk/>
            <pc:sldMk cId="3098148145" sldId="1126"/>
            <ac:spMk id="33" creationId="{580C21E3-D3A4-8F45-9FCB-DCB956375B49}"/>
          </ac:spMkLst>
        </pc:spChg>
        <pc:spChg chg="add mod">
          <ac:chgData name="Hongliang Tang" userId="f299e30a-3b41-4496-bbe0-759c0eba6aa0" providerId="ADAL" clId="{A0730163-9D22-7044-BE78-B679F4A577DD}" dt="2020-07-14T14:18:04.669" v="386" actId="1076"/>
          <ac:spMkLst>
            <pc:docMk/>
            <pc:sldMk cId="3098148145" sldId="1126"/>
            <ac:spMk id="34" creationId="{11753BB2-FAAF-B643-AA60-3547CAD9DF9C}"/>
          </ac:spMkLst>
        </pc:spChg>
        <pc:spChg chg="add del mod">
          <ac:chgData name="Hongliang Tang" userId="f299e30a-3b41-4496-bbe0-759c0eba6aa0" providerId="ADAL" clId="{A0730163-9D22-7044-BE78-B679F4A577DD}" dt="2020-07-14T14:19:05.208" v="415" actId="478"/>
          <ac:spMkLst>
            <pc:docMk/>
            <pc:sldMk cId="3098148145" sldId="1126"/>
            <ac:spMk id="35" creationId="{4D5D5628-28A7-1148-9E4E-18C4EA6C3FE2}"/>
          </ac:spMkLst>
        </pc:spChg>
        <pc:spChg chg="add del mod">
          <ac:chgData name="Hongliang Tang" userId="f299e30a-3b41-4496-bbe0-759c0eba6aa0" providerId="ADAL" clId="{A0730163-9D22-7044-BE78-B679F4A577DD}" dt="2020-07-14T14:19:08.065" v="416" actId="478"/>
          <ac:spMkLst>
            <pc:docMk/>
            <pc:sldMk cId="3098148145" sldId="1126"/>
            <ac:spMk id="36" creationId="{C0446A81-3B51-224D-9C89-448BA3A91608}"/>
          </ac:spMkLst>
        </pc:spChg>
        <pc:spChg chg="add del mod">
          <ac:chgData name="Hongliang Tang" userId="f299e30a-3b41-4496-bbe0-759c0eba6aa0" providerId="ADAL" clId="{A0730163-9D22-7044-BE78-B679F4A577DD}" dt="2020-07-14T14:19:10.529" v="417" actId="478"/>
          <ac:spMkLst>
            <pc:docMk/>
            <pc:sldMk cId="3098148145" sldId="1126"/>
            <ac:spMk id="37" creationId="{3A3AC1F2-A09F-1F46-B96E-A6E686648787}"/>
          </ac:spMkLst>
        </pc:spChg>
        <pc:spChg chg="add del mod">
          <ac:chgData name="Hongliang Tang" userId="f299e30a-3b41-4496-bbe0-759c0eba6aa0" providerId="ADAL" clId="{A0730163-9D22-7044-BE78-B679F4A577DD}" dt="2020-07-14T14:19:12.464" v="418" actId="478"/>
          <ac:spMkLst>
            <pc:docMk/>
            <pc:sldMk cId="3098148145" sldId="1126"/>
            <ac:spMk id="38" creationId="{0392E1B7-C9BC-D944-9A0F-75089B7C6FB2}"/>
          </ac:spMkLst>
        </pc:spChg>
        <pc:spChg chg="add mod">
          <ac:chgData name="Hongliang Tang" userId="f299e30a-3b41-4496-bbe0-759c0eba6aa0" providerId="ADAL" clId="{A0730163-9D22-7044-BE78-B679F4A577DD}" dt="2020-07-14T14:19:57.306" v="440" actId="1076"/>
          <ac:spMkLst>
            <pc:docMk/>
            <pc:sldMk cId="3098148145" sldId="1126"/>
            <ac:spMk id="39" creationId="{71E00A60-1204-5E45-9DD9-003FD42FAB31}"/>
          </ac:spMkLst>
        </pc:spChg>
        <pc:spChg chg="add mod">
          <ac:chgData name="Hongliang Tang" userId="f299e30a-3b41-4496-bbe0-759c0eba6aa0" providerId="ADAL" clId="{A0730163-9D22-7044-BE78-B679F4A577DD}" dt="2020-07-14T14:20:41.869" v="507" actId="20577"/>
          <ac:spMkLst>
            <pc:docMk/>
            <pc:sldMk cId="3098148145" sldId="1126"/>
            <ac:spMk id="40" creationId="{052010FB-10D8-8D4F-8148-C95A9DFC19CF}"/>
          </ac:spMkLst>
        </pc:spChg>
        <pc:spChg chg="add del mod">
          <ac:chgData name="Hongliang Tang" userId="f299e30a-3b41-4496-bbe0-759c0eba6aa0" providerId="ADAL" clId="{A0730163-9D22-7044-BE78-B679F4A577DD}" dt="2020-07-14T14:23:04.007" v="519"/>
          <ac:spMkLst>
            <pc:docMk/>
            <pc:sldMk cId="3098148145" sldId="1126"/>
            <ac:spMk id="46" creationId="{5095643B-11D5-7B49-890B-3F028361C49C}"/>
          </ac:spMkLst>
        </pc:spChg>
        <pc:grpChg chg="add mod">
          <ac:chgData name="Hongliang Tang" userId="f299e30a-3b41-4496-bbe0-759c0eba6aa0" providerId="ADAL" clId="{A0730163-9D22-7044-BE78-B679F4A577DD}" dt="2020-07-14T13:57:25.009" v="319" actId="164"/>
          <ac:grpSpMkLst>
            <pc:docMk/>
            <pc:sldMk cId="3098148145" sldId="1126"/>
            <ac:grpSpMk id="16" creationId="{D0746065-CAD5-5343-B88A-6B7D46DC8D69}"/>
          </ac:grpSpMkLst>
        </pc:grpChg>
        <pc:grpChg chg="add mod">
          <ac:chgData name="Hongliang Tang" userId="f299e30a-3b41-4496-bbe0-759c0eba6aa0" providerId="ADAL" clId="{A0730163-9D22-7044-BE78-B679F4A577DD}" dt="2020-07-14T14:24:25.189" v="540" actId="1076"/>
          <ac:grpSpMkLst>
            <pc:docMk/>
            <pc:sldMk cId="3098148145" sldId="1126"/>
            <ac:grpSpMk id="17" creationId="{BCEDE3CE-B65D-E640-B29A-05D034194AB3}"/>
          </ac:grpSpMkLst>
        </pc:grpChg>
        <pc:grpChg chg="add mod">
          <ac:chgData name="Hongliang Tang" userId="f299e30a-3b41-4496-bbe0-759c0eba6aa0" providerId="ADAL" clId="{A0730163-9D22-7044-BE78-B679F4A577DD}" dt="2020-07-14T13:57:46.294" v="328" actId="1076"/>
          <ac:grpSpMkLst>
            <pc:docMk/>
            <pc:sldMk cId="3098148145" sldId="1126"/>
            <ac:grpSpMk id="22" creationId="{ADA717EC-9986-C84D-9ADE-AF6A57CD34A3}"/>
          </ac:grpSpMkLst>
        </pc:grpChg>
        <pc:grpChg chg="add del mod">
          <ac:chgData name="Hongliang Tang" userId="f299e30a-3b41-4496-bbe0-759c0eba6aa0" providerId="ADAL" clId="{A0730163-9D22-7044-BE78-B679F4A577DD}" dt="2020-07-14T14:17:20.733" v="339" actId="165"/>
          <ac:grpSpMkLst>
            <pc:docMk/>
            <pc:sldMk cId="3098148145" sldId="1126"/>
            <ac:grpSpMk id="27" creationId="{80DF3AA6-D0F6-954E-BCDB-C264841123B6}"/>
          </ac:grpSpMkLst>
        </pc:grpChg>
        <pc:picChg chg="add del mod">
          <ac:chgData name="Hongliang Tang" userId="f299e30a-3b41-4496-bbe0-759c0eba6aa0" providerId="ADAL" clId="{A0730163-9D22-7044-BE78-B679F4A577DD}" dt="2020-07-14T13:48:16.381" v="196" actId="478"/>
          <ac:picMkLst>
            <pc:docMk/>
            <pc:sldMk cId="3098148145" sldId="1126"/>
            <ac:picMk id="5" creationId="{1F4945B0-F2D5-4C4B-91AA-C8CB9458BBC3}"/>
          </ac:picMkLst>
        </pc:picChg>
        <pc:cxnChg chg="add mod">
          <ac:chgData name="Hongliang Tang" userId="f299e30a-3b41-4496-bbe0-759c0eba6aa0" providerId="ADAL" clId="{A0730163-9D22-7044-BE78-B679F4A577DD}" dt="2020-07-14T14:22:54.776" v="517" actId="1076"/>
          <ac:cxnSpMkLst>
            <pc:docMk/>
            <pc:sldMk cId="3098148145" sldId="1126"/>
            <ac:cxnSpMk id="41" creationId="{3BD269C9-A943-CF48-A1D7-44C211A65C1A}"/>
          </ac:cxnSpMkLst>
        </pc:cxnChg>
        <pc:cxnChg chg="add mod">
          <ac:chgData name="Hongliang Tang" userId="f299e30a-3b41-4496-bbe0-759c0eba6aa0" providerId="ADAL" clId="{A0730163-9D22-7044-BE78-B679F4A577DD}" dt="2020-07-14T14:24:36.003" v="543" actId="14100"/>
          <ac:cxnSpMkLst>
            <pc:docMk/>
            <pc:sldMk cId="3098148145" sldId="1126"/>
            <ac:cxnSpMk id="47" creationId="{531C1349-1C01-CC42-8120-6A4FD1A083F0}"/>
          </ac:cxnSpMkLst>
        </pc:cxnChg>
        <pc:cxnChg chg="add mod">
          <ac:chgData name="Hongliang Tang" userId="f299e30a-3b41-4496-bbe0-759c0eba6aa0" providerId="ADAL" clId="{A0730163-9D22-7044-BE78-B679F4A577DD}" dt="2020-07-14T14:24:28.295" v="541" actId="14100"/>
          <ac:cxnSpMkLst>
            <pc:docMk/>
            <pc:sldMk cId="3098148145" sldId="1126"/>
            <ac:cxnSpMk id="50" creationId="{0C32C281-16E3-0041-9DF0-02CEDD89C59A}"/>
          </ac:cxnSpMkLst>
        </pc:cxnChg>
        <pc:cxnChg chg="add mod">
          <ac:chgData name="Hongliang Tang" userId="f299e30a-3b41-4496-bbe0-759c0eba6aa0" providerId="ADAL" clId="{A0730163-9D22-7044-BE78-B679F4A577DD}" dt="2020-07-14T14:23:48.728" v="531" actId="14100"/>
          <ac:cxnSpMkLst>
            <pc:docMk/>
            <pc:sldMk cId="3098148145" sldId="1126"/>
            <ac:cxnSpMk id="52" creationId="{C1713855-FBD9-5540-9AB0-F75B03DDABEE}"/>
          </ac:cxnSpMkLst>
        </pc:cxnChg>
        <pc:cxnChg chg="add mod">
          <ac:chgData name="Hongliang Tang" userId="f299e30a-3b41-4496-bbe0-759c0eba6aa0" providerId="ADAL" clId="{A0730163-9D22-7044-BE78-B679F4A577DD}" dt="2020-07-14T14:23:57.492" v="534" actId="14100"/>
          <ac:cxnSpMkLst>
            <pc:docMk/>
            <pc:sldMk cId="3098148145" sldId="1126"/>
            <ac:cxnSpMk id="55" creationId="{EDDA600A-C2AF-7F49-A1E0-82219C788350}"/>
          </ac:cxnSpMkLst>
        </pc:cxnChg>
        <pc:cxnChg chg="add mod">
          <ac:chgData name="Hongliang Tang" userId="f299e30a-3b41-4496-bbe0-759c0eba6aa0" providerId="ADAL" clId="{A0730163-9D22-7044-BE78-B679F4A577DD}" dt="2020-07-14T14:24:19.272" v="539" actId="14100"/>
          <ac:cxnSpMkLst>
            <pc:docMk/>
            <pc:sldMk cId="3098148145" sldId="1126"/>
            <ac:cxnSpMk id="57" creationId="{3A82D9B4-F36C-5E47-B53F-F9CEBD5286EB}"/>
          </ac:cxnSpMkLst>
        </pc:cxnChg>
        <pc:cxnChg chg="add mod">
          <ac:chgData name="Hongliang Tang" userId="f299e30a-3b41-4496-bbe0-759c0eba6aa0" providerId="ADAL" clId="{A0730163-9D22-7044-BE78-B679F4A577DD}" dt="2020-07-14T14:24:49.349" v="546" actId="14100"/>
          <ac:cxnSpMkLst>
            <pc:docMk/>
            <pc:sldMk cId="3098148145" sldId="1126"/>
            <ac:cxnSpMk id="62" creationId="{03BEA065-9526-BB46-92CB-FC3F2212AEBE}"/>
          </ac:cxnSpMkLst>
        </pc:cxnChg>
        <pc:cxnChg chg="add mod">
          <ac:chgData name="Hongliang Tang" userId="f299e30a-3b41-4496-bbe0-759c0eba6aa0" providerId="ADAL" clId="{A0730163-9D22-7044-BE78-B679F4A577DD}" dt="2020-07-14T14:24:57.731" v="549" actId="14100"/>
          <ac:cxnSpMkLst>
            <pc:docMk/>
            <pc:sldMk cId="3098148145" sldId="1126"/>
            <ac:cxnSpMk id="64" creationId="{9A9D3DF9-CE0C-ED40-BD3E-4257CE3714A7}"/>
          </ac:cxnSpMkLst>
        </pc:cxnChg>
      </pc:sldChg>
      <pc:sldChg chg="modSp add">
        <pc:chgData name="Hongliang Tang" userId="f299e30a-3b41-4496-bbe0-759c0eba6aa0" providerId="ADAL" clId="{A0730163-9D22-7044-BE78-B679F4A577DD}" dt="2020-07-15T17:17:27.960" v="555"/>
        <pc:sldMkLst>
          <pc:docMk/>
          <pc:sldMk cId="3663734324" sldId="1126"/>
        </pc:sldMkLst>
        <pc:spChg chg="mod">
          <ac:chgData name="Hongliang Tang" userId="f299e30a-3b41-4496-bbe0-759c0eba6aa0" providerId="ADAL" clId="{A0730163-9D22-7044-BE78-B679F4A577DD}" dt="2020-07-15T17:17:27.960" v="555"/>
          <ac:spMkLst>
            <pc:docMk/>
            <pc:sldMk cId="3663734324" sldId="1126"/>
            <ac:spMk id="3" creationId="{E3C10401-F482-2140-8290-2B791C6917D7}"/>
          </ac:spMkLst>
        </pc:spChg>
      </pc:sldChg>
      <pc:sldChg chg="addSp modSp add">
        <pc:chgData name="Hongliang Tang" userId="f299e30a-3b41-4496-bbe0-759c0eba6aa0" providerId="ADAL" clId="{A0730163-9D22-7044-BE78-B679F4A577DD}" dt="2020-07-15T17:22:15.316" v="577"/>
        <pc:sldMkLst>
          <pc:docMk/>
          <pc:sldMk cId="2622026951" sldId="1137"/>
        </pc:sldMkLst>
        <pc:spChg chg="mod">
          <ac:chgData name="Hongliang Tang" userId="f299e30a-3b41-4496-bbe0-759c0eba6aa0" providerId="ADAL" clId="{A0730163-9D22-7044-BE78-B679F4A577DD}" dt="2020-07-15T17:17:55.354" v="571" actId="20577"/>
          <ac:spMkLst>
            <pc:docMk/>
            <pc:sldMk cId="2622026951" sldId="1137"/>
            <ac:spMk id="2" creationId="{AD43CE73-1B09-4FFC-A468-B80410FCDE39}"/>
          </ac:spMkLst>
        </pc:spChg>
        <pc:spChg chg="add mod">
          <ac:chgData name="Hongliang Tang" userId="f299e30a-3b41-4496-bbe0-759c0eba6aa0" providerId="ADAL" clId="{A0730163-9D22-7044-BE78-B679F4A577DD}" dt="2020-07-15T17:22:15.316" v="577"/>
          <ac:spMkLst>
            <pc:docMk/>
            <pc:sldMk cId="2622026951" sldId="1137"/>
            <ac:spMk id="3" creationId="{8449BE23-B60C-2F45-8113-2FD56C705115}"/>
          </ac:spMkLst>
        </pc:spChg>
      </pc:sldChg>
      <pc:sldChg chg="add del">
        <pc:chgData name="Hongliang Tang" userId="f299e30a-3b41-4496-bbe0-759c0eba6aa0" providerId="ADAL" clId="{A0730163-9D22-7044-BE78-B679F4A577DD}" dt="2020-07-15T17:54:53.711" v="956" actId="2696"/>
        <pc:sldMkLst>
          <pc:docMk/>
          <pc:sldMk cId="838250337" sldId="1138"/>
        </pc:sldMkLst>
      </pc:sldChg>
      <pc:sldChg chg="add del">
        <pc:chgData name="Hongliang Tang" userId="f299e30a-3b41-4496-bbe0-759c0eba6aa0" providerId="ADAL" clId="{A0730163-9D22-7044-BE78-B679F4A577DD}" dt="2020-07-15T17:17:58.270" v="572" actId="2696"/>
        <pc:sldMkLst>
          <pc:docMk/>
          <pc:sldMk cId="4016214030" sldId="1138"/>
        </pc:sldMkLst>
      </pc:sldChg>
      <pc:sldChg chg="add del">
        <pc:chgData name="Hongliang Tang" userId="f299e30a-3b41-4496-bbe0-759c0eba6aa0" providerId="ADAL" clId="{A0730163-9D22-7044-BE78-B679F4A577DD}" dt="2020-07-15T17:18:00.137" v="574" actId="2696"/>
        <pc:sldMkLst>
          <pc:docMk/>
          <pc:sldMk cId="2627598378" sldId="1139"/>
        </pc:sldMkLst>
      </pc:sldChg>
      <pc:sldChg chg="addSp delSp modSp add">
        <pc:chgData name="Hongliang Tang" userId="f299e30a-3b41-4496-bbe0-759c0eba6aa0" providerId="ADAL" clId="{A0730163-9D22-7044-BE78-B679F4A577DD}" dt="2020-07-22T18:54:14.404" v="2583" actId="207"/>
        <pc:sldMkLst>
          <pc:docMk/>
          <pc:sldMk cId="1131314187" sldId="1142"/>
        </pc:sldMkLst>
        <pc:spChg chg="del mod">
          <ac:chgData name="Hongliang Tang" userId="f299e30a-3b41-4496-bbe0-759c0eba6aa0" providerId="ADAL" clId="{A0730163-9D22-7044-BE78-B679F4A577DD}" dt="2020-07-21T20:10:34.623" v="2457" actId="478"/>
          <ac:spMkLst>
            <pc:docMk/>
            <pc:sldMk cId="1131314187" sldId="1142"/>
            <ac:spMk id="2" creationId="{BD3F85EA-D698-0A4C-B3E3-D3CC3A1CCEDF}"/>
          </ac:spMkLst>
        </pc:spChg>
        <pc:spChg chg="add del mod">
          <ac:chgData name="Hongliang Tang" userId="f299e30a-3b41-4496-bbe0-759c0eba6aa0" providerId="ADAL" clId="{A0730163-9D22-7044-BE78-B679F4A577DD}" dt="2020-07-21T20:10:56.859" v="2465" actId="478"/>
          <ac:spMkLst>
            <pc:docMk/>
            <pc:sldMk cId="1131314187" sldId="1142"/>
            <ac:spMk id="4" creationId="{8537953D-0E7B-6E46-94B7-F0CD7490C9E7}"/>
          </ac:spMkLst>
        </pc:spChg>
        <pc:spChg chg="del mod">
          <ac:chgData name="Hongliang Tang" userId="f299e30a-3b41-4496-bbe0-759c0eba6aa0" providerId="ADAL" clId="{A0730163-9D22-7044-BE78-B679F4A577DD}" dt="2020-07-21T20:10:34.623" v="2457" actId="478"/>
          <ac:spMkLst>
            <pc:docMk/>
            <pc:sldMk cId="1131314187" sldId="1142"/>
            <ac:spMk id="9" creationId="{D5E59804-B139-5E44-9164-D5B1693D57FF}"/>
          </ac:spMkLst>
        </pc:spChg>
        <pc:spChg chg="del">
          <ac:chgData name="Hongliang Tang" userId="f299e30a-3b41-4496-bbe0-759c0eba6aa0" providerId="ADAL" clId="{A0730163-9D22-7044-BE78-B679F4A577DD}" dt="2020-07-21T20:10:44.484" v="2458" actId="478"/>
          <ac:spMkLst>
            <pc:docMk/>
            <pc:sldMk cId="1131314187" sldId="1142"/>
            <ac:spMk id="10" creationId="{D0938FC2-C989-0746-85DC-A5FDDC60178D}"/>
          </ac:spMkLst>
        </pc:spChg>
        <pc:spChg chg="del mod">
          <ac:chgData name="Hongliang Tang" userId="f299e30a-3b41-4496-bbe0-759c0eba6aa0" providerId="ADAL" clId="{A0730163-9D22-7044-BE78-B679F4A577DD}" dt="2020-07-21T20:10:34.623" v="2457" actId="478"/>
          <ac:spMkLst>
            <pc:docMk/>
            <pc:sldMk cId="1131314187" sldId="1142"/>
            <ac:spMk id="12" creationId="{365C68C3-5B1A-2844-B4B3-678249C1DBC3}"/>
          </ac:spMkLst>
        </pc:spChg>
        <pc:spChg chg="del mod">
          <ac:chgData name="Hongliang Tang" userId="f299e30a-3b41-4496-bbe0-759c0eba6aa0" providerId="ADAL" clId="{A0730163-9D22-7044-BE78-B679F4A577DD}" dt="2020-07-21T20:10:34.623" v="2457" actId="478"/>
          <ac:spMkLst>
            <pc:docMk/>
            <pc:sldMk cId="1131314187" sldId="1142"/>
            <ac:spMk id="13" creationId="{CB297AFA-71D7-6A4D-ABFC-65E8A8A7935E}"/>
          </ac:spMkLst>
        </pc:spChg>
        <pc:spChg chg="mod">
          <ac:chgData name="Hongliang Tang" userId="f299e30a-3b41-4496-bbe0-759c0eba6aa0" providerId="ADAL" clId="{A0730163-9D22-7044-BE78-B679F4A577DD}" dt="2020-07-22T18:54:14.404" v="2583" actId="207"/>
          <ac:spMkLst>
            <pc:docMk/>
            <pc:sldMk cId="1131314187" sldId="1142"/>
            <ac:spMk id="23" creationId="{91632133-BBB4-7546-9686-5A290F4754E7}"/>
          </ac:spMkLst>
        </pc:spChg>
        <pc:spChg chg="mod">
          <ac:chgData name="Hongliang Tang" userId="f299e30a-3b41-4496-bbe0-759c0eba6aa0" providerId="ADAL" clId="{A0730163-9D22-7044-BE78-B679F4A577DD}" dt="2020-07-21T20:11:32.456" v="2483" actId="1076"/>
          <ac:spMkLst>
            <pc:docMk/>
            <pc:sldMk cId="1131314187" sldId="1142"/>
            <ac:spMk id="33" creationId="{A31782E6-4491-3E45-9B43-CC6ED05F5174}"/>
          </ac:spMkLst>
        </pc:spChg>
        <pc:spChg chg="mod">
          <ac:chgData name="Hongliang Tang" userId="f299e30a-3b41-4496-bbe0-759c0eba6aa0" providerId="ADAL" clId="{A0730163-9D22-7044-BE78-B679F4A577DD}" dt="2020-07-21T20:11:36.495" v="2484" actId="1076"/>
          <ac:spMkLst>
            <pc:docMk/>
            <pc:sldMk cId="1131314187" sldId="1142"/>
            <ac:spMk id="35" creationId="{B3285D2E-EADB-054B-8C3F-07FC4292273B}"/>
          </ac:spMkLst>
        </pc:spChg>
        <pc:spChg chg="mod">
          <ac:chgData name="Hongliang Tang" userId="f299e30a-3b41-4496-bbe0-759c0eba6aa0" providerId="ADAL" clId="{A0730163-9D22-7044-BE78-B679F4A577DD}" dt="2020-07-21T20:11:48.184" v="2487" actId="1076"/>
          <ac:spMkLst>
            <pc:docMk/>
            <pc:sldMk cId="1131314187" sldId="1142"/>
            <ac:spMk id="37" creationId="{E4725AC0-E65B-FE4C-983C-40764FC888DE}"/>
          </ac:spMkLst>
        </pc:spChg>
        <pc:graphicFrameChg chg="mod">
          <ac:chgData name="Hongliang Tang" userId="f299e30a-3b41-4496-bbe0-759c0eba6aa0" providerId="ADAL" clId="{A0730163-9D22-7044-BE78-B679F4A577DD}" dt="2020-07-21T20:11:24.140" v="2482" actId="1076"/>
          <ac:graphicFrameMkLst>
            <pc:docMk/>
            <pc:sldMk cId="1131314187" sldId="1142"/>
            <ac:graphicFrameMk id="32" creationId="{5AC892BC-71B0-5E44-AD54-9C432E103BDC}"/>
          </ac:graphicFrameMkLst>
        </pc:graphicFrameChg>
        <pc:graphicFrameChg chg="mod">
          <ac:chgData name="Hongliang Tang" userId="f299e30a-3b41-4496-bbe0-759c0eba6aa0" providerId="ADAL" clId="{A0730163-9D22-7044-BE78-B679F4A577DD}" dt="2020-07-21T20:11:44.954" v="2486" actId="1076"/>
          <ac:graphicFrameMkLst>
            <pc:docMk/>
            <pc:sldMk cId="1131314187" sldId="1142"/>
            <ac:graphicFrameMk id="34" creationId="{9AFB1989-9D5E-2B40-8B5E-1C3A270D1BCA}"/>
          </ac:graphicFrameMkLst>
        </pc:graphicFrameChg>
        <pc:graphicFrameChg chg="mod">
          <ac:chgData name="Hongliang Tang" userId="f299e30a-3b41-4496-bbe0-759c0eba6aa0" providerId="ADAL" clId="{A0730163-9D22-7044-BE78-B679F4A577DD}" dt="2020-07-21T20:11:51.974" v="2488" actId="1076"/>
          <ac:graphicFrameMkLst>
            <pc:docMk/>
            <pc:sldMk cId="1131314187" sldId="1142"/>
            <ac:graphicFrameMk id="36" creationId="{3588BFA8-C14E-BF42-AFAB-1C6CDEE695EB}"/>
          </ac:graphicFrameMkLst>
        </pc:graphicFrameChg>
        <pc:picChg chg="del">
          <ac:chgData name="Hongliang Tang" userId="f299e30a-3b41-4496-bbe0-759c0eba6aa0" providerId="ADAL" clId="{A0730163-9D22-7044-BE78-B679F4A577DD}" dt="2020-07-21T20:10:34.623" v="2457" actId="478"/>
          <ac:picMkLst>
            <pc:docMk/>
            <pc:sldMk cId="1131314187" sldId="1142"/>
            <ac:picMk id="6" creationId="{1FABB176-27A8-E247-8288-EDE0A9D31525}"/>
          </ac:picMkLst>
        </pc:picChg>
        <pc:picChg chg="del">
          <ac:chgData name="Hongliang Tang" userId="f299e30a-3b41-4496-bbe0-759c0eba6aa0" providerId="ADAL" clId="{A0730163-9D22-7044-BE78-B679F4A577DD}" dt="2020-07-21T20:10:34.623" v="2457" actId="478"/>
          <ac:picMkLst>
            <pc:docMk/>
            <pc:sldMk cId="1131314187" sldId="1142"/>
            <ac:picMk id="7" creationId="{020B992E-5A97-6947-B98C-F34467F24C64}"/>
          </ac:picMkLst>
        </pc:picChg>
        <pc:picChg chg="del mod">
          <ac:chgData name="Hongliang Tang" userId="f299e30a-3b41-4496-bbe0-759c0eba6aa0" providerId="ADAL" clId="{A0730163-9D22-7044-BE78-B679F4A577DD}" dt="2020-07-21T20:10:34.623" v="2457" actId="478"/>
          <ac:picMkLst>
            <pc:docMk/>
            <pc:sldMk cId="1131314187" sldId="1142"/>
            <ac:picMk id="8" creationId="{D9CD8E61-FB5B-144C-B3DF-FCD0E01393DC}"/>
          </ac:picMkLst>
        </pc:picChg>
        <pc:picChg chg="del mod">
          <ac:chgData name="Hongliang Tang" userId="f299e30a-3b41-4496-bbe0-759c0eba6aa0" providerId="ADAL" clId="{A0730163-9D22-7044-BE78-B679F4A577DD}" dt="2020-07-21T20:10:34.623" v="2457" actId="478"/>
          <ac:picMkLst>
            <pc:docMk/>
            <pc:sldMk cId="1131314187" sldId="1142"/>
            <ac:picMk id="15" creationId="{2972DD6A-2584-B34F-8F08-1477CC056E11}"/>
          </ac:picMkLst>
        </pc:picChg>
        <pc:picChg chg="del mod">
          <ac:chgData name="Hongliang Tang" userId="f299e30a-3b41-4496-bbe0-759c0eba6aa0" providerId="ADAL" clId="{A0730163-9D22-7044-BE78-B679F4A577DD}" dt="2020-07-21T20:10:34.623" v="2457" actId="478"/>
          <ac:picMkLst>
            <pc:docMk/>
            <pc:sldMk cId="1131314187" sldId="1142"/>
            <ac:picMk id="16" creationId="{172470BA-5B29-FE43-A96A-B70E37A184BF}"/>
          </ac:picMkLst>
        </pc:picChg>
        <pc:picChg chg="del mod">
          <ac:chgData name="Hongliang Tang" userId="f299e30a-3b41-4496-bbe0-759c0eba6aa0" providerId="ADAL" clId="{A0730163-9D22-7044-BE78-B679F4A577DD}" dt="2020-07-21T20:10:34.623" v="2457" actId="478"/>
          <ac:picMkLst>
            <pc:docMk/>
            <pc:sldMk cId="1131314187" sldId="1142"/>
            <ac:picMk id="17" creationId="{E7DCC698-884F-2B42-8D52-1FDEB2945B5B}"/>
          </ac:picMkLst>
        </pc:picChg>
        <pc:picChg chg="del mod">
          <ac:chgData name="Hongliang Tang" userId="f299e30a-3b41-4496-bbe0-759c0eba6aa0" providerId="ADAL" clId="{A0730163-9D22-7044-BE78-B679F4A577DD}" dt="2020-07-21T20:10:34.623" v="2457" actId="478"/>
          <ac:picMkLst>
            <pc:docMk/>
            <pc:sldMk cId="1131314187" sldId="1142"/>
            <ac:picMk id="20" creationId="{F667A153-114A-914E-853A-6023C86CE41F}"/>
          </ac:picMkLst>
        </pc:picChg>
        <pc:picChg chg="del mod">
          <ac:chgData name="Hongliang Tang" userId="f299e30a-3b41-4496-bbe0-759c0eba6aa0" providerId="ADAL" clId="{A0730163-9D22-7044-BE78-B679F4A577DD}" dt="2020-07-21T20:10:34.623" v="2457" actId="478"/>
          <ac:picMkLst>
            <pc:docMk/>
            <pc:sldMk cId="1131314187" sldId="1142"/>
            <ac:picMk id="21" creationId="{771B8072-4315-5648-B180-4D9A423E3832}"/>
          </ac:picMkLst>
        </pc:picChg>
        <pc:picChg chg="del mod">
          <ac:chgData name="Hongliang Tang" userId="f299e30a-3b41-4496-bbe0-759c0eba6aa0" providerId="ADAL" clId="{A0730163-9D22-7044-BE78-B679F4A577DD}" dt="2020-07-21T20:10:34.623" v="2457" actId="478"/>
          <ac:picMkLst>
            <pc:docMk/>
            <pc:sldMk cId="1131314187" sldId="1142"/>
            <ac:picMk id="22" creationId="{E8CD8B37-A479-204A-B4CD-654717918495}"/>
          </ac:picMkLst>
        </pc:picChg>
      </pc:sldChg>
      <pc:sldMasterChg chg="delSldLayout">
        <pc:chgData name="Hongliang Tang" userId="f299e30a-3b41-4496-bbe0-759c0eba6aa0" providerId="ADAL" clId="{A0730163-9D22-7044-BE78-B679F4A577DD}" dt="2020-07-15T17:17:58.272" v="573" actId="2696"/>
        <pc:sldMasterMkLst>
          <pc:docMk/>
          <pc:sldMasterMk cId="3755453951" sldId="2147483661"/>
        </pc:sldMasterMkLst>
        <pc:sldLayoutChg chg="del">
          <pc:chgData name="Hongliang Tang" userId="f299e30a-3b41-4496-bbe0-759c0eba6aa0" providerId="ADAL" clId="{A0730163-9D22-7044-BE78-B679F4A577DD}" dt="2020-07-15T17:17:13.372" v="553" actId="2696"/>
          <pc:sldLayoutMkLst>
            <pc:docMk/>
            <pc:sldMasterMk cId="3755453951" sldId="2147483661"/>
            <pc:sldLayoutMk cId="1414866248" sldId="2147483665"/>
          </pc:sldLayoutMkLst>
        </pc:sldLayoutChg>
        <pc:sldLayoutChg chg="del">
          <pc:chgData name="Hongliang Tang" userId="f299e30a-3b41-4496-bbe0-759c0eba6aa0" providerId="ADAL" clId="{A0730163-9D22-7044-BE78-B679F4A577DD}" dt="2020-07-15T17:17:58.272" v="573" actId="2696"/>
          <pc:sldLayoutMkLst>
            <pc:docMk/>
            <pc:sldMasterMk cId="3755453951" sldId="2147483661"/>
            <pc:sldLayoutMk cId="1689057874" sldId="2147483665"/>
          </pc:sldLayoutMkLst>
        </pc:sldLayoutChg>
      </pc:sldMasterChg>
    </pc:docChg>
  </pc:docChgLst>
  <pc:docChgLst>
    <pc:chgData name="Zhihao Tang" userId="c6afea04-4771-4879-9e3a-ee1175e1ff43" providerId="ADAL" clId="{15B1BB48-0B9E-4EF0-A17F-F5324AAF30C6}"/>
    <pc:docChg chg="undo custSel addSld delSld modSld sldOrd">
      <pc:chgData name="Zhihao Tang" userId="c6afea04-4771-4879-9e3a-ee1175e1ff43" providerId="ADAL" clId="{15B1BB48-0B9E-4EF0-A17F-F5324AAF30C6}" dt="2020-07-22T21:14:48.476" v="2974" actId="478"/>
      <pc:docMkLst>
        <pc:docMk/>
      </pc:docMkLst>
      <pc:sldChg chg="addSp delSp modSp ord">
        <pc:chgData name="Zhihao Tang" userId="c6afea04-4771-4879-9e3a-ee1175e1ff43" providerId="ADAL" clId="{15B1BB48-0B9E-4EF0-A17F-F5324AAF30C6}" dt="2020-07-22T21:13:58.136" v="2968" actId="478"/>
        <pc:sldMkLst>
          <pc:docMk/>
          <pc:sldMk cId="1463766595" sldId="1116"/>
        </pc:sldMkLst>
        <pc:spChg chg="del">
          <ac:chgData name="Zhihao Tang" userId="c6afea04-4771-4879-9e3a-ee1175e1ff43" providerId="ADAL" clId="{15B1BB48-0B9E-4EF0-A17F-F5324AAF30C6}" dt="2020-07-22T21:13:58.136" v="2968" actId="478"/>
          <ac:spMkLst>
            <pc:docMk/>
            <pc:sldMk cId="1463766595" sldId="1116"/>
            <ac:spMk id="3" creationId="{3C4EAE86-869B-4986-8D58-26284EA5C1C1}"/>
          </ac:spMkLst>
        </pc:spChg>
        <pc:spChg chg="mod">
          <ac:chgData name="Zhihao Tang" userId="c6afea04-4771-4879-9e3a-ee1175e1ff43" providerId="ADAL" clId="{15B1BB48-0B9E-4EF0-A17F-F5324AAF30C6}" dt="2020-07-14T14:32:27.672" v="99" actId="1076"/>
          <ac:spMkLst>
            <pc:docMk/>
            <pc:sldMk cId="1463766595" sldId="1116"/>
            <ac:spMk id="4" creationId="{53F39806-8809-4859-8859-67B69B36B595}"/>
          </ac:spMkLst>
        </pc:spChg>
        <pc:spChg chg="add del mod">
          <ac:chgData name="Zhihao Tang" userId="c6afea04-4771-4879-9e3a-ee1175e1ff43" providerId="ADAL" clId="{15B1BB48-0B9E-4EF0-A17F-F5324AAF30C6}" dt="2020-07-14T14:47:25.039" v="103" actId="11529"/>
          <ac:spMkLst>
            <pc:docMk/>
            <pc:sldMk cId="1463766595" sldId="1116"/>
            <ac:spMk id="5" creationId="{60D76897-11A4-47EE-B089-40B7C79490A7}"/>
          </ac:spMkLst>
        </pc:spChg>
        <pc:spChg chg="del">
          <ac:chgData name="Zhihao Tang" userId="c6afea04-4771-4879-9e3a-ee1175e1ff43" providerId="ADAL" clId="{15B1BB48-0B9E-4EF0-A17F-F5324AAF30C6}" dt="2020-07-14T14:58:48.810" v="128" actId="478"/>
          <ac:spMkLst>
            <pc:docMk/>
            <pc:sldMk cId="1463766595" sldId="1116"/>
            <ac:spMk id="37" creationId="{D76212A1-0756-4DAE-937A-0666925C4817}"/>
          </ac:spMkLst>
        </pc:spChg>
        <pc:spChg chg="mod">
          <ac:chgData name="Zhihao Tang" userId="c6afea04-4771-4879-9e3a-ee1175e1ff43" providerId="ADAL" clId="{15B1BB48-0B9E-4EF0-A17F-F5324AAF30C6}" dt="2020-07-14T15:16:11.292" v="182" actId="1076"/>
          <ac:spMkLst>
            <pc:docMk/>
            <pc:sldMk cId="1463766595" sldId="1116"/>
            <ac:spMk id="50" creationId="{585E0A26-95BA-4807-98DA-5BA2675EF342}"/>
          </ac:spMkLst>
        </pc:spChg>
        <pc:spChg chg="mod">
          <ac:chgData name="Zhihao Tang" userId="c6afea04-4771-4879-9e3a-ee1175e1ff43" providerId="ADAL" clId="{15B1BB48-0B9E-4EF0-A17F-F5324AAF30C6}" dt="2020-07-14T15:18:09.832" v="200" actId="14100"/>
          <ac:spMkLst>
            <pc:docMk/>
            <pc:sldMk cId="1463766595" sldId="1116"/>
            <ac:spMk id="54" creationId="{FE1DCEF9-3606-495E-90F7-5F5990092E47}"/>
          </ac:spMkLst>
        </pc:spChg>
        <pc:spChg chg="mod">
          <ac:chgData name="Zhihao Tang" userId="c6afea04-4771-4879-9e3a-ee1175e1ff43" providerId="ADAL" clId="{15B1BB48-0B9E-4EF0-A17F-F5324AAF30C6}" dt="2020-07-14T15:02:37.618" v="151" actId="255"/>
          <ac:spMkLst>
            <pc:docMk/>
            <pc:sldMk cId="1463766595" sldId="1116"/>
            <ac:spMk id="60" creationId="{AC85F334-7F8C-4B41-90B0-93D8B75C3315}"/>
          </ac:spMkLst>
        </pc:spChg>
        <pc:spChg chg="mod">
          <ac:chgData name="Zhihao Tang" userId="c6afea04-4771-4879-9e3a-ee1175e1ff43" providerId="ADAL" clId="{15B1BB48-0B9E-4EF0-A17F-F5324AAF30C6}" dt="2020-07-14T14:57:20.169" v="113" actId="1076"/>
          <ac:spMkLst>
            <pc:docMk/>
            <pc:sldMk cId="1463766595" sldId="1116"/>
            <ac:spMk id="68" creationId="{B0124FBE-6D82-421D-8B1B-3EA2AAA731A3}"/>
          </ac:spMkLst>
        </pc:spChg>
        <pc:spChg chg="mod">
          <ac:chgData name="Zhihao Tang" userId="c6afea04-4771-4879-9e3a-ee1175e1ff43" providerId="ADAL" clId="{15B1BB48-0B9E-4EF0-A17F-F5324AAF30C6}" dt="2020-07-13T20:40:49.586" v="86" actId="113"/>
          <ac:spMkLst>
            <pc:docMk/>
            <pc:sldMk cId="1463766595" sldId="1116"/>
            <ac:spMk id="73" creationId="{05B74131-5D1C-42AC-806C-981C59811614}"/>
          </ac:spMkLst>
        </pc:spChg>
        <pc:spChg chg="mod">
          <ac:chgData name="Zhihao Tang" userId="c6afea04-4771-4879-9e3a-ee1175e1ff43" providerId="ADAL" clId="{15B1BB48-0B9E-4EF0-A17F-F5324AAF30C6}" dt="2020-07-14T15:16:26.973" v="184" actId="207"/>
          <ac:spMkLst>
            <pc:docMk/>
            <pc:sldMk cId="1463766595" sldId="1116"/>
            <ac:spMk id="87" creationId="{20117DA0-705B-4ACF-BEAF-B3B3102CE7DA}"/>
          </ac:spMkLst>
        </pc:spChg>
        <pc:spChg chg="add mod">
          <ac:chgData name="Zhihao Tang" userId="c6afea04-4771-4879-9e3a-ee1175e1ff43" providerId="ADAL" clId="{15B1BB48-0B9E-4EF0-A17F-F5324AAF30C6}" dt="2020-07-14T14:48:17.116" v="111" actId="1076"/>
          <ac:spMkLst>
            <pc:docMk/>
            <pc:sldMk cId="1463766595" sldId="1116"/>
            <ac:spMk id="90" creationId="{427EA044-9340-447B-8F3B-23B30C5B053F}"/>
          </ac:spMkLst>
        </pc:spChg>
        <pc:spChg chg="add mod">
          <ac:chgData name="Zhihao Tang" userId="c6afea04-4771-4879-9e3a-ee1175e1ff43" providerId="ADAL" clId="{15B1BB48-0B9E-4EF0-A17F-F5324AAF30C6}" dt="2020-07-14T15:16:58.509" v="185" actId="1076"/>
          <ac:spMkLst>
            <pc:docMk/>
            <pc:sldMk cId="1463766595" sldId="1116"/>
            <ac:spMk id="97" creationId="{12905369-B0FC-41B9-A3E2-361372E53515}"/>
          </ac:spMkLst>
        </pc:spChg>
        <pc:spChg chg="del">
          <ac:chgData name="Zhihao Tang" userId="c6afea04-4771-4879-9e3a-ee1175e1ff43" providerId="ADAL" clId="{15B1BB48-0B9E-4EF0-A17F-F5324AAF30C6}" dt="2020-07-13T20:42:23.278" v="89" actId="478"/>
          <ac:spMkLst>
            <pc:docMk/>
            <pc:sldMk cId="1463766595" sldId="1116"/>
            <ac:spMk id="120" creationId="{1F2D5D41-CF6A-44CB-A6B3-5FBB97B4F458}"/>
          </ac:spMkLst>
        </pc:spChg>
        <pc:spChg chg="mod">
          <ac:chgData name="Zhihao Tang" userId="c6afea04-4771-4879-9e3a-ee1175e1ff43" providerId="ADAL" clId="{15B1BB48-0B9E-4EF0-A17F-F5324AAF30C6}" dt="2020-07-14T14:58:26.072" v="126" actId="164"/>
          <ac:spMkLst>
            <pc:docMk/>
            <pc:sldMk cId="1463766595" sldId="1116"/>
            <ac:spMk id="121" creationId="{7C6F74EC-F66B-4336-BF6F-9681360DE961}"/>
          </ac:spMkLst>
        </pc:spChg>
        <pc:spChg chg="mod">
          <ac:chgData name="Zhihao Tang" userId="c6afea04-4771-4879-9e3a-ee1175e1ff43" providerId="ADAL" clId="{15B1BB48-0B9E-4EF0-A17F-F5324AAF30C6}" dt="2020-07-14T15:00:04.417" v="148" actId="1076"/>
          <ac:spMkLst>
            <pc:docMk/>
            <pc:sldMk cId="1463766595" sldId="1116"/>
            <ac:spMk id="136" creationId="{A2093DB4-E610-4049-A757-A215274081DD}"/>
          </ac:spMkLst>
        </pc:spChg>
        <pc:spChg chg="mod">
          <ac:chgData name="Zhihao Tang" userId="c6afea04-4771-4879-9e3a-ee1175e1ff43" providerId="ADAL" clId="{15B1BB48-0B9E-4EF0-A17F-F5324AAF30C6}" dt="2020-07-14T14:57:15.300" v="112" actId="1076"/>
          <ac:spMkLst>
            <pc:docMk/>
            <pc:sldMk cId="1463766595" sldId="1116"/>
            <ac:spMk id="138" creationId="{D3F6C585-0DA6-40FF-A48D-D3D7C04282E3}"/>
          </ac:spMkLst>
        </pc:spChg>
        <pc:spChg chg="del mod">
          <ac:chgData name="Zhihao Tang" userId="c6afea04-4771-4879-9e3a-ee1175e1ff43" providerId="ADAL" clId="{15B1BB48-0B9E-4EF0-A17F-F5324AAF30C6}" dt="2020-07-14T14:57:56.294" v="122" actId="478"/>
          <ac:spMkLst>
            <pc:docMk/>
            <pc:sldMk cId="1463766595" sldId="1116"/>
            <ac:spMk id="143" creationId="{B1D352A0-13EA-45F6-BB3B-5057DC88BBBA}"/>
          </ac:spMkLst>
        </pc:spChg>
        <pc:grpChg chg="add mod">
          <ac:chgData name="Zhihao Tang" userId="c6afea04-4771-4879-9e3a-ee1175e1ff43" providerId="ADAL" clId="{15B1BB48-0B9E-4EF0-A17F-F5324AAF30C6}" dt="2020-07-14T15:15:35.971" v="175" actId="1076"/>
          <ac:grpSpMkLst>
            <pc:docMk/>
            <pc:sldMk cId="1463766595" sldId="1116"/>
            <ac:grpSpMk id="6" creationId="{F1675E01-B5BA-4B39-A5E3-6D39DD9A2432}"/>
          </ac:grpSpMkLst>
        </pc:grpChg>
        <pc:grpChg chg="add mod">
          <ac:chgData name="Zhihao Tang" userId="c6afea04-4771-4879-9e3a-ee1175e1ff43" providerId="ADAL" clId="{15B1BB48-0B9E-4EF0-A17F-F5324AAF30C6}" dt="2020-07-14T14:58:35.067" v="127" actId="1076"/>
          <ac:grpSpMkLst>
            <pc:docMk/>
            <pc:sldMk cId="1463766595" sldId="1116"/>
            <ac:grpSpMk id="7" creationId="{1B25AB13-2DF3-45FE-B3E4-1C7B1042D805}"/>
          </ac:grpSpMkLst>
        </pc:grpChg>
        <pc:grpChg chg="add mod">
          <ac:chgData name="Zhihao Tang" userId="c6afea04-4771-4879-9e3a-ee1175e1ff43" providerId="ADAL" clId="{15B1BB48-0B9E-4EF0-A17F-F5324AAF30C6}" dt="2020-07-14T14:59:08.740" v="131" actId="1076"/>
          <ac:grpSpMkLst>
            <pc:docMk/>
            <pc:sldMk cId="1463766595" sldId="1116"/>
            <ac:grpSpMk id="9" creationId="{814D86A9-1493-498C-80F6-250390B5BAC2}"/>
          </ac:grpSpMkLst>
        </pc:grpChg>
        <pc:grpChg chg="add mod">
          <ac:chgData name="Zhihao Tang" userId="c6afea04-4771-4879-9e3a-ee1175e1ff43" providerId="ADAL" clId="{15B1BB48-0B9E-4EF0-A17F-F5324AAF30C6}" dt="2020-07-14T14:59:23.069" v="133" actId="1076"/>
          <ac:grpSpMkLst>
            <pc:docMk/>
            <pc:sldMk cId="1463766595" sldId="1116"/>
            <ac:grpSpMk id="10" creationId="{7B2D41F1-631A-4EBB-8AE5-6EDCE2714F56}"/>
          </ac:grpSpMkLst>
        </pc:grpChg>
        <pc:grpChg chg="mod">
          <ac:chgData name="Zhihao Tang" userId="c6afea04-4771-4879-9e3a-ee1175e1ff43" providerId="ADAL" clId="{15B1BB48-0B9E-4EF0-A17F-F5324AAF30C6}" dt="2020-07-14T15:02:43.851" v="152" actId="1076"/>
          <ac:grpSpMkLst>
            <pc:docMk/>
            <pc:sldMk cId="1463766595" sldId="1116"/>
            <ac:grpSpMk id="17" creationId="{A17B3B05-3A64-48CB-ADE5-A6182925F17B}"/>
          </ac:grpSpMkLst>
        </pc:grpChg>
        <pc:grpChg chg="mod">
          <ac:chgData name="Zhihao Tang" userId="c6afea04-4771-4879-9e3a-ee1175e1ff43" providerId="ADAL" clId="{15B1BB48-0B9E-4EF0-A17F-F5324AAF30C6}" dt="2020-07-14T15:00:13.097" v="149" actId="1076"/>
          <ac:grpSpMkLst>
            <pc:docMk/>
            <pc:sldMk cId="1463766595" sldId="1116"/>
            <ac:grpSpMk id="30" creationId="{D0AF2EBC-CFF5-4B7A-9437-93983AFA0720}"/>
          </ac:grpSpMkLst>
        </pc:grpChg>
        <pc:grpChg chg="mod">
          <ac:chgData name="Zhihao Tang" userId="c6afea04-4771-4879-9e3a-ee1175e1ff43" providerId="ADAL" clId="{15B1BB48-0B9E-4EF0-A17F-F5324AAF30C6}" dt="2020-07-14T14:59:00.343" v="130" actId="164"/>
          <ac:grpSpMkLst>
            <pc:docMk/>
            <pc:sldMk cId="1463766595" sldId="1116"/>
            <ac:grpSpMk id="77" creationId="{9DB420DB-FFE7-4D24-9427-A88A480C4DD8}"/>
          </ac:grpSpMkLst>
        </pc:grpChg>
        <pc:grpChg chg="mod">
          <ac:chgData name="Zhihao Tang" userId="c6afea04-4771-4879-9e3a-ee1175e1ff43" providerId="ADAL" clId="{15B1BB48-0B9E-4EF0-A17F-F5324AAF30C6}" dt="2020-07-14T14:59:00.343" v="130" actId="164"/>
          <ac:grpSpMkLst>
            <pc:docMk/>
            <pc:sldMk cId="1463766595" sldId="1116"/>
            <ac:grpSpMk id="81" creationId="{834FE83A-9C1B-40F2-A8DC-D463B3E6B5B6}"/>
          </ac:grpSpMkLst>
        </pc:grpChg>
        <pc:grpChg chg="mod">
          <ac:chgData name="Zhihao Tang" userId="c6afea04-4771-4879-9e3a-ee1175e1ff43" providerId="ADAL" clId="{15B1BB48-0B9E-4EF0-A17F-F5324AAF30C6}" dt="2020-07-14T14:59:00.343" v="130" actId="164"/>
          <ac:grpSpMkLst>
            <pc:docMk/>
            <pc:sldMk cId="1463766595" sldId="1116"/>
            <ac:grpSpMk id="104" creationId="{D72926CA-78A3-41AD-A9A7-8B316D63CDFD}"/>
          </ac:grpSpMkLst>
        </pc:grpChg>
        <pc:picChg chg="mod">
          <ac:chgData name="Zhihao Tang" userId="c6afea04-4771-4879-9e3a-ee1175e1ff43" providerId="ADAL" clId="{15B1BB48-0B9E-4EF0-A17F-F5324AAF30C6}" dt="2020-07-14T15:17:57.729" v="198" actId="14100"/>
          <ac:picMkLst>
            <pc:docMk/>
            <pc:sldMk cId="1463766595" sldId="1116"/>
            <ac:picMk id="46" creationId="{C6B8C9B8-55A2-4F09-AB82-BF6D3C4AA50F}"/>
          </ac:picMkLst>
        </pc:picChg>
        <pc:picChg chg="del mod">
          <ac:chgData name="Zhihao Tang" userId="c6afea04-4771-4879-9e3a-ee1175e1ff43" providerId="ADAL" clId="{15B1BB48-0B9E-4EF0-A17F-F5324AAF30C6}" dt="2020-07-13T17:33:05.104" v="29" actId="478"/>
          <ac:picMkLst>
            <pc:docMk/>
            <pc:sldMk cId="1463766595" sldId="1116"/>
            <ac:picMk id="49" creationId="{E42307B7-D7B5-40CD-AA9F-AD7D83DDE346}"/>
          </ac:picMkLst>
        </pc:picChg>
        <pc:picChg chg="del">
          <ac:chgData name="Zhihao Tang" userId="c6afea04-4771-4879-9e3a-ee1175e1ff43" providerId="ADAL" clId="{15B1BB48-0B9E-4EF0-A17F-F5324AAF30C6}" dt="2020-07-14T14:58:50.741" v="129" actId="478"/>
          <ac:picMkLst>
            <pc:docMk/>
            <pc:sldMk cId="1463766595" sldId="1116"/>
            <ac:picMk id="66" creationId="{3F19AD0F-D3C5-4167-872F-0FC9C75271B8}"/>
          </ac:picMkLst>
        </pc:picChg>
        <pc:picChg chg="add del mod">
          <ac:chgData name="Zhihao Tang" userId="c6afea04-4771-4879-9e3a-ee1175e1ff43" providerId="ADAL" clId="{15B1BB48-0B9E-4EF0-A17F-F5324AAF30C6}" dt="2020-07-14T15:16:16.577" v="183" actId="14100"/>
          <ac:picMkLst>
            <pc:docMk/>
            <pc:sldMk cId="1463766595" sldId="1116"/>
            <ac:picMk id="88" creationId="{BD443E7A-A0E8-45CA-AC0E-6BDEA57809AC}"/>
          </ac:picMkLst>
        </pc:picChg>
        <pc:picChg chg="add mod">
          <ac:chgData name="Zhihao Tang" userId="c6afea04-4771-4879-9e3a-ee1175e1ff43" providerId="ADAL" clId="{15B1BB48-0B9E-4EF0-A17F-F5324AAF30C6}" dt="2020-07-14T15:17:02.867" v="186" actId="1076"/>
          <ac:picMkLst>
            <pc:docMk/>
            <pc:sldMk cId="1463766595" sldId="1116"/>
            <ac:picMk id="94" creationId="{6820B305-3D83-4621-B7F7-11C4DF963A1D}"/>
          </ac:picMkLst>
        </pc:picChg>
        <pc:picChg chg="mod">
          <ac:chgData name="Zhihao Tang" userId="c6afea04-4771-4879-9e3a-ee1175e1ff43" providerId="ADAL" clId="{15B1BB48-0B9E-4EF0-A17F-F5324AAF30C6}" dt="2020-07-14T14:47:52.019" v="106" actId="1076"/>
          <ac:picMkLst>
            <pc:docMk/>
            <pc:sldMk cId="1463766595" sldId="1116"/>
            <ac:picMk id="102" creationId="{CC9AD76E-07C3-4C7A-9DB7-E388359510FA}"/>
          </ac:picMkLst>
        </pc:picChg>
        <pc:picChg chg="mod">
          <ac:chgData name="Zhihao Tang" userId="c6afea04-4771-4879-9e3a-ee1175e1ff43" providerId="ADAL" clId="{15B1BB48-0B9E-4EF0-A17F-F5324AAF30C6}" dt="2020-07-14T14:59:14.664" v="132" actId="164"/>
          <ac:picMkLst>
            <pc:docMk/>
            <pc:sldMk cId="1463766595" sldId="1116"/>
            <ac:picMk id="107" creationId="{FAA7F1E5-68CC-4800-AACE-06FBDB4D607D}"/>
          </ac:picMkLst>
        </pc:picChg>
        <pc:picChg chg="mod">
          <ac:chgData name="Zhihao Tang" userId="c6afea04-4771-4879-9e3a-ee1175e1ff43" providerId="ADAL" clId="{15B1BB48-0B9E-4EF0-A17F-F5324AAF30C6}" dt="2020-07-14T14:59:14.664" v="132" actId="164"/>
          <ac:picMkLst>
            <pc:docMk/>
            <pc:sldMk cId="1463766595" sldId="1116"/>
            <ac:picMk id="115" creationId="{58A6FD23-1FD0-425C-8C19-3465C0E7C67D}"/>
          </ac:picMkLst>
        </pc:picChg>
        <pc:picChg chg="mod">
          <ac:chgData name="Zhihao Tang" userId="c6afea04-4771-4879-9e3a-ee1175e1ff43" providerId="ADAL" clId="{15B1BB48-0B9E-4EF0-A17F-F5324AAF30C6}" dt="2020-07-14T14:58:26.072" v="126" actId="164"/>
          <ac:picMkLst>
            <pc:docMk/>
            <pc:sldMk cId="1463766595" sldId="1116"/>
            <ac:picMk id="117" creationId="{D3AA9A23-9DF7-47F8-BD10-FA06B3562C08}"/>
          </ac:picMkLst>
        </pc:picChg>
        <pc:picChg chg="del">
          <ac:chgData name="Zhihao Tang" userId="c6afea04-4771-4879-9e3a-ee1175e1ff43" providerId="ADAL" clId="{15B1BB48-0B9E-4EF0-A17F-F5324AAF30C6}" dt="2020-07-14T14:47:47.772" v="105" actId="478"/>
          <ac:picMkLst>
            <pc:docMk/>
            <pc:sldMk cId="1463766595" sldId="1116"/>
            <ac:picMk id="118" creationId="{E1B3408F-7708-4681-8FE5-CB80C357364A}"/>
          </ac:picMkLst>
        </pc:picChg>
        <pc:picChg chg="del">
          <ac:chgData name="Zhihao Tang" userId="c6afea04-4771-4879-9e3a-ee1175e1ff43" providerId="ADAL" clId="{15B1BB48-0B9E-4EF0-A17F-F5324AAF30C6}" dt="2020-07-14T14:57:53.268" v="121" actId="478"/>
          <ac:picMkLst>
            <pc:docMk/>
            <pc:sldMk cId="1463766595" sldId="1116"/>
            <ac:picMk id="137" creationId="{6336C138-C064-4B43-86DD-306413D17ED2}"/>
          </ac:picMkLst>
        </pc:picChg>
        <pc:cxnChg chg="mod">
          <ac:chgData name="Zhihao Tang" userId="c6afea04-4771-4879-9e3a-ee1175e1ff43" providerId="ADAL" clId="{15B1BB48-0B9E-4EF0-A17F-F5324AAF30C6}" dt="2020-07-14T15:15:55.030" v="179" actId="1076"/>
          <ac:cxnSpMkLst>
            <pc:docMk/>
            <pc:sldMk cId="1463766595" sldId="1116"/>
            <ac:cxnSpMk id="11" creationId="{C5198E71-8D19-408A-9E73-4CB284C9709F}"/>
          </ac:cxnSpMkLst>
        </pc:cxnChg>
      </pc:sldChg>
      <pc:sldChg chg="del">
        <pc:chgData name="Zhihao Tang" userId="c6afea04-4771-4879-9e3a-ee1175e1ff43" providerId="ADAL" clId="{15B1BB48-0B9E-4EF0-A17F-F5324AAF30C6}" dt="2020-07-13T16:11:10.915" v="0" actId="2696"/>
        <pc:sldMkLst>
          <pc:docMk/>
          <pc:sldMk cId="4080599171" sldId="1117"/>
        </pc:sldMkLst>
      </pc:sldChg>
      <pc:sldChg chg="addSp delSp modSp ord">
        <pc:chgData name="Zhihao Tang" userId="c6afea04-4771-4879-9e3a-ee1175e1ff43" providerId="ADAL" clId="{15B1BB48-0B9E-4EF0-A17F-F5324AAF30C6}" dt="2020-07-22T21:14:07.884" v="2970" actId="478"/>
        <pc:sldMkLst>
          <pc:docMk/>
          <pc:sldMk cId="3800687814" sldId="1118"/>
        </pc:sldMkLst>
        <pc:spChg chg="del mod">
          <ac:chgData name="Zhihao Tang" userId="c6afea04-4771-4879-9e3a-ee1175e1ff43" providerId="ADAL" clId="{15B1BB48-0B9E-4EF0-A17F-F5324AAF30C6}" dt="2020-07-22T21:14:07.884" v="2970" actId="478"/>
          <ac:spMkLst>
            <pc:docMk/>
            <pc:sldMk cId="3800687814" sldId="1118"/>
            <ac:spMk id="3" creationId="{F422305D-CA83-4892-A9B1-49287D09A40B}"/>
          </ac:spMkLst>
        </pc:spChg>
        <pc:spChg chg="mod">
          <ac:chgData name="Zhihao Tang" userId="c6afea04-4771-4879-9e3a-ee1175e1ff43" providerId="ADAL" clId="{15B1BB48-0B9E-4EF0-A17F-F5324AAF30C6}" dt="2020-07-14T14:32:07.804" v="98" actId="1076"/>
          <ac:spMkLst>
            <pc:docMk/>
            <pc:sldMk cId="3800687814" sldId="1118"/>
            <ac:spMk id="4" creationId="{70472EA4-F16B-4808-95FA-082FB15907B0}"/>
          </ac:spMkLst>
        </pc:spChg>
        <pc:spChg chg="add mod">
          <ac:chgData name="Zhihao Tang" userId="c6afea04-4771-4879-9e3a-ee1175e1ff43" providerId="ADAL" clId="{15B1BB48-0B9E-4EF0-A17F-F5324AAF30C6}" dt="2020-07-14T16:00:43.523" v="235" actId="164"/>
          <ac:spMkLst>
            <pc:docMk/>
            <pc:sldMk cId="3800687814" sldId="1118"/>
            <ac:spMk id="12" creationId="{A6F1F3E2-1D21-4252-AB73-CE6DEEA99687}"/>
          </ac:spMkLst>
        </pc:spChg>
        <pc:spChg chg="del mod">
          <ac:chgData name="Zhihao Tang" userId="c6afea04-4771-4879-9e3a-ee1175e1ff43" providerId="ADAL" clId="{15B1BB48-0B9E-4EF0-A17F-F5324AAF30C6}" dt="2020-07-13T19:11:37.279" v="32" actId="478"/>
          <ac:spMkLst>
            <pc:docMk/>
            <pc:sldMk cId="3800687814" sldId="1118"/>
            <ac:spMk id="26" creationId="{A213347A-A308-4088-8B44-EE19AC02E45B}"/>
          </ac:spMkLst>
        </pc:spChg>
        <pc:spChg chg="del">
          <ac:chgData name="Zhihao Tang" userId="c6afea04-4771-4879-9e3a-ee1175e1ff43" providerId="ADAL" clId="{15B1BB48-0B9E-4EF0-A17F-F5324AAF30C6}" dt="2020-07-13T19:12:09.467" v="43" actId="478"/>
          <ac:spMkLst>
            <pc:docMk/>
            <pc:sldMk cId="3800687814" sldId="1118"/>
            <ac:spMk id="48" creationId="{CBF428C9-65DD-4DD4-AA70-4E80307F1E4B}"/>
          </ac:spMkLst>
        </pc:spChg>
        <pc:spChg chg="del">
          <ac:chgData name="Zhihao Tang" userId="c6afea04-4771-4879-9e3a-ee1175e1ff43" providerId="ADAL" clId="{15B1BB48-0B9E-4EF0-A17F-F5324AAF30C6}" dt="2020-07-13T19:12:35.735" v="48" actId="478"/>
          <ac:spMkLst>
            <pc:docMk/>
            <pc:sldMk cId="3800687814" sldId="1118"/>
            <ac:spMk id="60" creationId="{4B046C97-6016-46AE-A107-21C9CABD34AD}"/>
          </ac:spMkLst>
        </pc:spChg>
        <pc:spChg chg="mod">
          <ac:chgData name="Zhihao Tang" userId="c6afea04-4771-4879-9e3a-ee1175e1ff43" providerId="ADAL" clId="{15B1BB48-0B9E-4EF0-A17F-F5324AAF30C6}" dt="2020-07-14T16:02:00.645" v="263" actId="1076"/>
          <ac:spMkLst>
            <pc:docMk/>
            <pc:sldMk cId="3800687814" sldId="1118"/>
            <ac:spMk id="178" creationId="{5FA0AA79-6F23-42D6-A62C-0A9AA8AE791B}"/>
          </ac:spMkLst>
        </pc:spChg>
        <pc:spChg chg="del">
          <ac:chgData name="Zhihao Tang" userId="c6afea04-4771-4879-9e3a-ee1175e1ff43" providerId="ADAL" clId="{15B1BB48-0B9E-4EF0-A17F-F5324AAF30C6}" dt="2020-07-13T19:12:05.331" v="42" actId="478"/>
          <ac:spMkLst>
            <pc:docMk/>
            <pc:sldMk cId="3800687814" sldId="1118"/>
            <ac:spMk id="182" creationId="{20663387-D5E2-433E-A6F4-3B89C0831CCD}"/>
          </ac:spMkLst>
        </pc:spChg>
        <pc:spChg chg="del">
          <ac:chgData name="Zhihao Tang" userId="c6afea04-4771-4879-9e3a-ee1175e1ff43" providerId="ADAL" clId="{15B1BB48-0B9E-4EF0-A17F-F5324AAF30C6}" dt="2020-07-13T19:12:39.682" v="49" actId="478"/>
          <ac:spMkLst>
            <pc:docMk/>
            <pc:sldMk cId="3800687814" sldId="1118"/>
            <ac:spMk id="186" creationId="{5A0B3CA0-4E93-4345-AA9A-699E227765DC}"/>
          </ac:spMkLst>
        </pc:spChg>
        <pc:spChg chg="del">
          <ac:chgData name="Zhihao Tang" userId="c6afea04-4771-4879-9e3a-ee1175e1ff43" providerId="ADAL" clId="{15B1BB48-0B9E-4EF0-A17F-F5324AAF30C6}" dt="2020-07-13T19:13:27.700" v="52" actId="478"/>
          <ac:spMkLst>
            <pc:docMk/>
            <pc:sldMk cId="3800687814" sldId="1118"/>
            <ac:spMk id="209" creationId="{E11FA7EA-8CE7-49D4-B420-51D58E2AF139}"/>
          </ac:spMkLst>
        </pc:spChg>
        <pc:spChg chg="del">
          <ac:chgData name="Zhihao Tang" userId="c6afea04-4771-4879-9e3a-ee1175e1ff43" providerId="ADAL" clId="{15B1BB48-0B9E-4EF0-A17F-F5324AAF30C6}" dt="2020-07-13T19:13:27.700" v="52" actId="478"/>
          <ac:spMkLst>
            <pc:docMk/>
            <pc:sldMk cId="3800687814" sldId="1118"/>
            <ac:spMk id="210" creationId="{B55FB368-FD97-4722-A3AA-1DA727838F4A}"/>
          </ac:spMkLst>
        </pc:spChg>
        <pc:spChg chg="del">
          <ac:chgData name="Zhihao Tang" userId="c6afea04-4771-4879-9e3a-ee1175e1ff43" providerId="ADAL" clId="{15B1BB48-0B9E-4EF0-A17F-F5324AAF30C6}" dt="2020-07-13T19:13:27.700" v="52" actId="478"/>
          <ac:spMkLst>
            <pc:docMk/>
            <pc:sldMk cId="3800687814" sldId="1118"/>
            <ac:spMk id="211" creationId="{48262F67-C9A5-4734-8A79-5102A782ED43}"/>
          </ac:spMkLst>
        </pc:spChg>
        <pc:spChg chg="del">
          <ac:chgData name="Zhihao Tang" userId="c6afea04-4771-4879-9e3a-ee1175e1ff43" providerId="ADAL" clId="{15B1BB48-0B9E-4EF0-A17F-F5324AAF30C6}" dt="2020-07-13T19:13:27.700" v="52" actId="478"/>
          <ac:spMkLst>
            <pc:docMk/>
            <pc:sldMk cId="3800687814" sldId="1118"/>
            <ac:spMk id="212" creationId="{7672B250-6958-47FE-8795-9F42F1DB3ADC}"/>
          </ac:spMkLst>
        </pc:spChg>
        <pc:spChg chg="add mod">
          <ac:chgData name="Zhihao Tang" userId="c6afea04-4771-4879-9e3a-ee1175e1ff43" providerId="ADAL" clId="{15B1BB48-0B9E-4EF0-A17F-F5324AAF30C6}" dt="2020-07-14T16:01:40.729" v="253" actId="14100"/>
          <ac:spMkLst>
            <pc:docMk/>
            <pc:sldMk cId="3800687814" sldId="1118"/>
            <ac:spMk id="216" creationId="{27C66CCA-2B1B-4662-A2DF-60201B86EB7E}"/>
          </ac:spMkLst>
        </pc:spChg>
        <pc:spChg chg="add mod">
          <ac:chgData name="Zhihao Tang" userId="c6afea04-4771-4879-9e3a-ee1175e1ff43" providerId="ADAL" clId="{15B1BB48-0B9E-4EF0-A17F-F5324AAF30C6}" dt="2020-07-14T16:02:12.556" v="271" actId="1076"/>
          <ac:spMkLst>
            <pc:docMk/>
            <pc:sldMk cId="3800687814" sldId="1118"/>
            <ac:spMk id="217" creationId="{A74FF239-5ABB-4CED-AC69-CBE5F615010D}"/>
          </ac:spMkLst>
        </pc:spChg>
        <pc:spChg chg="del">
          <ac:chgData name="Zhihao Tang" userId="c6afea04-4771-4879-9e3a-ee1175e1ff43" providerId="ADAL" clId="{15B1BB48-0B9E-4EF0-A17F-F5324AAF30C6}" dt="2020-07-13T19:13:27.700" v="52" actId="478"/>
          <ac:spMkLst>
            <pc:docMk/>
            <pc:sldMk cId="3800687814" sldId="1118"/>
            <ac:spMk id="228" creationId="{797A0CF7-416B-4148-8B7B-9381A767DCBC}"/>
          </ac:spMkLst>
        </pc:spChg>
        <pc:grpChg chg="add mod">
          <ac:chgData name="Zhihao Tang" userId="c6afea04-4771-4879-9e3a-ee1175e1ff43" providerId="ADAL" clId="{15B1BB48-0B9E-4EF0-A17F-F5324AAF30C6}" dt="2020-07-14T16:00:43.523" v="235" actId="164"/>
          <ac:grpSpMkLst>
            <pc:docMk/>
            <pc:sldMk cId="3800687814" sldId="1118"/>
            <ac:grpSpMk id="13" creationId="{AFDCBC4F-263C-4A36-BBE4-72D6FD9D14F2}"/>
          </ac:grpSpMkLst>
        </pc:grpChg>
        <pc:grpChg chg="del">
          <ac:chgData name="Zhihao Tang" userId="c6afea04-4771-4879-9e3a-ee1175e1ff43" providerId="ADAL" clId="{15B1BB48-0B9E-4EF0-A17F-F5324AAF30C6}" dt="2020-07-14T16:00:55.156" v="239" actId="478"/>
          <ac:grpSpMkLst>
            <pc:docMk/>
            <pc:sldMk cId="3800687814" sldId="1118"/>
            <ac:grpSpMk id="71" creationId="{78F97332-E600-4696-A2D4-B0FF4A11DDAB}"/>
          </ac:grpSpMkLst>
        </pc:grpChg>
        <pc:grpChg chg="del mod">
          <ac:chgData name="Zhihao Tang" userId="c6afea04-4771-4879-9e3a-ee1175e1ff43" providerId="ADAL" clId="{15B1BB48-0B9E-4EF0-A17F-F5324AAF30C6}" dt="2020-07-14T15:58:50.023" v="204" actId="478"/>
          <ac:grpSpMkLst>
            <pc:docMk/>
            <pc:sldMk cId="3800687814" sldId="1118"/>
            <ac:grpSpMk id="72" creationId="{0D914EF8-B754-49E1-B158-EB21B941B82A}"/>
          </ac:grpSpMkLst>
        </pc:grpChg>
        <pc:grpChg chg="del">
          <ac:chgData name="Zhihao Tang" userId="c6afea04-4771-4879-9e3a-ee1175e1ff43" providerId="ADAL" clId="{15B1BB48-0B9E-4EF0-A17F-F5324AAF30C6}" dt="2020-07-14T16:02:19.613" v="273" actId="478"/>
          <ac:grpSpMkLst>
            <pc:docMk/>
            <pc:sldMk cId="3800687814" sldId="1118"/>
            <ac:grpSpMk id="73" creationId="{1B752776-C3D3-4AD8-9E14-6AE4D38CA441}"/>
          </ac:grpSpMkLst>
        </pc:grpChg>
        <pc:grpChg chg="del">
          <ac:chgData name="Zhihao Tang" userId="c6afea04-4771-4879-9e3a-ee1175e1ff43" providerId="ADAL" clId="{15B1BB48-0B9E-4EF0-A17F-F5324AAF30C6}" dt="2020-07-14T16:00:58.850" v="241" actId="478"/>
          <ac:grpSpMkLst>
            <pc:docMk/>
            <pc:sldMk cId="3800687814" sldId="1118"/>
            <ac:grpSpMk id="140" creationId="{9220E22E-E6C9-49B6-94A3-990991A1BC47}"/>
          </ac:grpSpMkLst>
        </pc:grpChg>
        <pc:grpChg chg="del">
          <ac:chgData name="Zhihao Tang" userId="c6afea04-4771-4879-9e3a-ee1175e1ff43" providerId="ADAL" clId="{15B1BB48-0B9E-4EF0-A17F-F5324AAF30C6}" dt="2020-07-14T15:11:46.936" v="154" actId="478"/>
          <ac:grpSpMkLst>
            <pc:docMk/>
            <pc:sldMk cId="3800687814" sldId="1118"/>
            <ac:grpSpMk id="147" creationId="{A81C06E4-A918-4F12-8C12-15F4E9FBDC31}"/>
          </ac:grpSpMkLst>
        </pc:grpChg>
        <pc:grpChg chg="del">
          <ac:chgData name="Zhihao Tang" userId="c6afea04-4771-4879-9e3a-ee1175e1ff43" providerId="ADAL" clId="{15B1BB48-0B9E-4EF0-A17F-F5324AAF30C6}" dt="2020-07-14T16:02:20.812" v="274" actId="478"/>
          <ac:grpSpMkLst>
            <pc:docMk/>
            <pc:sldMk cId="3800687814" sldId="1118"/>
            <ac:grpSpMk id="154" creationId="{C88AE1E2-DB02-45DD-809E-F4B557597D7C}"/>
          </ac:grpSpMkLst>
        </pc:grpChg>
        <pc:grpChg chg="mod">
          <ac:chgData name="Zhihao Tang" userId="c6afea04-4771-4879-9e3a-ee1175e1ff43" providerId="ADAL" clId="{15B1BB48-0B9E-4EF0-A17F-F5324AAF30C6}" dt="2020-07-14T16:01:55.148" v="262" actId="14100"/>
          <ac:grpSpMkLst>
            <pc:docMk/>
            <pc:sldMk cId="3800687814" sldId="1118"/>
            <ac:grpSpMk id="176" creationId="{16A81456-E075-4316-AD48-87562DC45BA8}"/>
          </ac:grpSpMkLst>
        </pc:grpChg>
        <pc:grpChg chg="add mod">
          <ac:chgData name="Zhihao Tang" userId="c6afea04-4771-4879-9e3a-ee1175e1ff43" providerId="ADAL" clId="{15B1BB48-0B9E-4EF0-A17F-F5324AAF30C6}" dt="2020-07-14T16:01:07.899" v="243" actId="1076"/>
          <ac:grpSpMkLst>
            <pc:docMk/>
            <pc:sldMk cId="3800687814" sldId="1118"/>
            <ac:grpSpMk id="182" creationId="{06950932-3331-44BE-B709-6B76A1972892}"/>
          </ac:grpSpMkLst>
        </pc:grpChg>
        <pc:grpChg chg="del">
          <ac:chgData name="Zhihao Tang" userId="c6afea04-4771-4879-9e3a-ee1175e1ff43" providerId="ADAL" clId="{15B1BB48-0B9E-4EF0-A17F-F5324AAF30C6}" dt="2020-07-14T15:11:48.856" v="155" actId="478"/>
          <ac:grpSpMkLst>
            <pc:docMk/>
            <pc:sldMk cId="3800687814" sldId="1118"/>
            <ac:grpSpMk id="188" creationId="{4FD10B44-C88A-44AA-B437-89ADE4EFF5B8}"/>
          </ac:grpSpMkLst>
        </pc:grpChg>
        <pc:grpChg chg="del">
          <ac:chgData name="Zhihao Tang" userId="c6afea04-4771-4879-9e3a-ee1175e1ff43" providerId="ADAL" clId="{15B1BB48-0B9E-4EF0-A17F-F5324AAF30C6}" dt="2020-07-14T16:02:17.210" v="272" actId="478"/>
          <ac:grpSpMkLst>
            <pc:docMk/>
            <pc:sldMk cId="3800687814" sldId="1118"/>
            <ac:grpSpMk id="195" creationId="{6472786D-47FF-4370-AE85-A293E0716C0A}"/>
          </ac:grpSpMkLst>
        </pc:grpChg>
        <pc:grpChg chg="del">
          <ac:chgData name="Zhihao Tang" userId="c6afea04-4771-4879-9e3a-ee1175e1ff43" providerId="ADAL" clId="{15B1BB48-0B9E-4EF0-A17F-F5324AAF30C6}" dt="2020-07-14T16:00:57.119" v="240" actId="478"/>
          <ac:grpSpMkLst>
            <pc:docMk/>
            <pc:sldMk cId="3800687814" sldId="1118"/>
            <ac:grpSpMk id="202" creationId="{B85FDED8-9E91-44FD-A179-92139A719DF0}"/>
          </ac:grpSpMkLst>
        </pc:grpChg>
        <pc:grpChg chg="add mod">
          <ac:chgData name="Zhihao Tang" userId="c6afea04-4771-4879-9e3a-ee1175e1ff43" providerId="ADAL" clId="{15B1BB48-0B9E-4EF0-A17F-F5324AAF30C6}" dt="2020-07-14T16:02:37.204" v="278" actId="1076"/>
          <ac:grpSpMkLst>
            <pc:docMk/>
            <pc:sldMk cId="3800687814" sldId="1118"/>
            <ac:grpSpMk id="210" creationId="{4F617D5D-445F-4056-8DB9-BC179110ECD5}"/>
          </ac:grpSpMkLst>
        </pc:grpChg>
        <pc:picChg chg="add mod">
          <ac:chgData name="Zhihao Tang" userId="c6afea04-4771-4879-9e3a-ee1175e1ff43" providerId="ADAL" clId="{15B1BB48-0B9E-4EF0-A17F-F5324AAF30C6}" dt="2020-07-14T16:00:43.523" v="235" actId="164"/>
          <ac:picMkLst>
            <pc:docMk/>
            <pc:sldMk cId="3800687814" sldId="1118"/>
            <ac:picMk id="11" creationId="{DC272340-2D2C-4980-A74E-11588DCB5F8B}"/>
          </ac:picMkLst>
        </pc:picChg>
        <pc:cxnChg chg="mod">
          <ac:chgData name="Zhihao Tang" userId="c6afea04-4771-4879-9e3a-ee1175e1ff43" providerId="ADAL" clId="{15B1BB48-0B9E-4EF0-A17F-F5324AAF30C6}" dt="2020-07-14T15:13:09.951" v="163" actId="1076"/>
          <ac:cxnSpMkLst>
            <pc:docMk/>
            <pc:sldMk cId="3800687814" sldId="1118"/>
            <ac:cxnSpMk id="93" creationId="{85DD6E42-2AD3-487D-AC0A-3BB05BA8A1B0}"/>
          </ac:cxnSpMkLst>
        </pc:cxnChg>
        <pc:cxnChg chg="mod">
          <ac:chgData name="Zhihao Tang" userId="c6afea04-4771-4879-9e3a-ee1175e1ff43" providerId="ADAL" clId="{15B1BB48-0B9E-4EF0-A17F-F5324AAF30C6}" dt="2020-07-14T15:13:38.004" v="167" actId="14100"/>
          <ac:cxnSpMkLst>
            <pc:docMk/>
            <pc:sldMk cId="3800687814" sldId="1118"/>
            <ac:cxnSpMk id="95" creationId="{4A2FC799-183E-4B6F-91FC-85BAA296C298}"/>
          </ac:cxnSpMkLst>
        </pc:cxnChg>
        <pc:cxnChg chg="mod">
          <ac:chgData name="Zhihao Tang" userId="c6afea04-4771-4879-9e3a-ee1175e1ff43" providerId="ADAL" clId="{15B1BB48-0B9E-4EF0-A17F-F5324AAF30C6}" dt="2020-07-14T16:02:19.613" v="273" actId="478"/>
          <ac:cxnSpMkLst>
            <pc:docMk/>
            <pc:sldMk cId="3800687814" sldId="1118"/>
            <ac:cxnSpMk id="97" creationId="{804E4751-0C77-46B0-9CFE-A624D08523DB}"/>
          </ac:cxnSpMkLst>
        </pc:cxnChg>
        <pc:cxnChg chg="mod">
          <ac:chgData name="Zhihao Tang" userId="c6afea04-4771-4879-9e3a-ee1175e1ff43" providerId="ADAL" clId="{15B1BB48-0B9E-4EF0-A17F-F5324AAF30C6}" dt="2020-07-14T16:02:20.812" v="274" actId="478"/>
          <ac:cxnSpMkLst>
            <pc:docMk/>
            <pc:sldMk cId="3800687814" sldId="1118"/>
            <ac:cxnSpMk id="99" creationId="{9B0CBAFC-B8F6-4F91-9D43-A18A17BDB1B7}"/>
          </ac:cxnSpMkLst>
        </pc:cxnChg>
        <pc:cxnChg chg="mod">
          <ac:chgData name="Zhihao Tang" userId="c6afea04-4771-4879-9e3a-ee1175e1ff43" providerId="ADAL" clId="{15B1BB48-0B9E-4EF0-A17F-F5324AAF30C6}" dt="2020-07-14T16:00:55.156" v="239" actId="478"/>
          <ac:cxnSpMkLst>
            <pc:docMk/>
            <pc:sldMk cId="3800687814" sldId="1118"/>
            <ac:cxnSpMk id="103" creationId="{CF72000B-3481-4D35-AE70-3CC3D406CF57}"/>
          </ac:cxnSpMkLst>
        </pc:cxnChg>
        <pc:cxnChg chg="del mod">
          <ac:chgData name="Zhihao Tang" userId="c6afea04-4771-4879-9e3a-ee1175e1ff43" providerId="ADAL" clId="{15B1BB48-0B9E-4EF0-A17F-F5324AAF30C6}" dt="2020-07-14T15:11:58.838" v="157" actId="478"/>
          <ac:cxnSpMkLst>
            <pc:docMk/>
            <pc:sldMk cId="3800687814" sldId="1118"/>
            <ac:cxnSpMk id="161" creationId="{FF7EA9D0-45B3-4C4B-9621-5A031D94DAFD}"/>
          </ac:cxnSpMkLst>
        </pc:cxnChg>
        <pc:cxnChg chg="del mod">
          <ac:chgData name="Zhihao Tang" userId="c6afea04-4771-4879-9e3a-ee1175e1ff43" providerId="ADAL" clId="{15B1BB48-0B9E-4EF0-A17F-F5324AAF30C6}" dt="2020-07-14T16:01:00.367" v="242" actId="478"/>
          <ac:cxnSpMkLst>
            <pc:docMk/>
            <pc:sldMk cId="3800687814" sldId="1118"/>
            <ac:cxnSpMk id="162" creationId="{6D21B2F6-1325-41EB-B64C-2E3C711743DA}"/>
          </ac:cxnSpMkLst>
        </pc:cxnChg>
        <pc:cxnChg chg="del mod">
          <ac:chgData name="Zhihao Tang" userId="c6afea04-4771-4879-9e3a-ee1175e1ff43" providerId="ADAL" clId="{15B1BB48-0B9E-4EF0-A17F-F5324AAF30C6}" dt="2020-07-14T16:02:22.579" v="275" actId="478"/>
          <ac:cxnSpMkLst>
            <pc:docMk/>
            <pc:sldMk cId="3800687814" sldId="1118"/>
            <ac:cxnSpMk id="165" creationId="{4C63A4C5-EE09-4A18-86D6-1CE2C87E49A1}"/>
          </ac:cxnSpMkLst>
        </pc:cxnChg>
      </pc:sldChg>
      <pc:sldChg chg="delSp ord">
        <pc:chgData name="Zhihao Tang" userId="c6afea04-4771-4879-9e3a-ee1175e1ff43" providerId="ADAL" clId="{15B1BB48-0B9E-4EF0-A17F-F5324AAF30C6}" dt="2020-07-22T21:14:15.825" v="2971" actId="478"/>
        <pc:sldMkLst>
          <pc:docMk/>
          <pc:sldMk cId="2634446704" sldId="1119"/>
        </pc:sldMkLst>
        <pc:spChg chg="del">
          <ac:chgData name="Zhihao Tang" userId="c6afea04-4771-4879-9e3a-ee1175e1ff43" providerId="ADAL" clId="{15B1BB48-0B9E-4EF0-A17F-F5324AAF30C6}" dt="2020-07-22T21:14:15.825" v="2971" actId="478"/>
          <ac:spMkLst>
            <pc:docMk/>
            <pc:sldMk cId="2634446704" sldId="1119"/>
            <ac:spMk id="3" creationId="{15FF152E-7DA2-4961-9CF1-14C42DF6F8BF}"/>
          </ac:spMkLst>
        </pc:spChg>
      </pc:sldChg>
      <pc:sldChg chg="ord">
        <pc:chgData name="Zhihao Tang" userId="c6afea04-4771-4879-9e3a-ee1175e1ff43" providerId="ADAL" clId="{15B1BB48-0B9E-4EF0-A17F-F5324AAF30C6}" dt="2020-07-15T13:23:54.914" v="299"/>
        <pc:sldMkLst>
          <pc:docMk/>
          <pc:sldMk cId="2652525837" sldId="1121"/>
        </pc:sldMkLst>
      </pc:sldChg>
      <pc:sldChg chg="ord">
        <pc:chgData name="Zhihao Tang" userId="c6afea04-4771-4879-9e3a-ee1175e1ff43" providerId="ADAL" clId="{15B1BB48-0B9E-4EF0-A17F-F5324AAF30C6}" dt="2020-07-15T13:23:54.914" v="299"/>
        <pc:sldMkLst>
          <pc:docMk/>
          <pc:sldMk cId="1510759666" sldId="1122"/>
        </pc:sldMkLst>
      </pc:sldChg>
      <pc:sldChg chg="delSp">
        <pc:chgData name="Zhihao Tang" userId="c6afea04-4771-4879-9e3a-ee1175e1ff43" providerId="ADAL" clId="{15B1BB48-0B9E-4EF0-A17F-F5324AAF30C6}" dt="2020-07-22T21:13:08.063" v="2963" actId="478"/>
        <pc:sldMkLst>
          <pc:docMk/>
          <pc:sldMk cId="3338716782" sldId="1125"/>
        </pc:sldMkLst>
        <pc:spChg chg="del">
          <ac:chgData name="Zhihao Tang" userId="c6afea04-4771-4879-9e3a-ee1175e1ff43" providerId="ADAL" clId="{15B1BB48-0B9E-4EF0-A17F-F5324AAF30C6}" dt="2020-07-22T21:13:08.063" v="2963" actId="478"/>
          <ac:spMkLst>
            <pc:docMk/>
            <pc:sldMk cId="3338716782" sldId="1125"/>
            <ac:spMk id="3" creationId="{E3A159F3-224F-43FB-99C2-999B9A6F8714}"/>
          </ac:spMkLst>
        </pc:spChg>
      </pc:sldChg>
      <pc:sldChg chg="delSp">
        <pc:chgData name="Zhihao Tang" userId="c6afea04-4771-4879-9e3a-ee1175e1ff43" providerId="ADAL" clId="{15B1BB48-0B9E-4EF0-A17F-F5324AAF30C6}" dt="2020-07-22T21:14:44.401" v="2973" actId="478"/>
        <pc:sldMkLst>
          <pc:docMk/>
          <pc:sldMk cId="3663734324" sldId="1126"/>
        </pc:sldMkLst>
        <pc:spChg chg="del">
          <ac:chgData name="Zhihao Tang" userId="c6afea04-4771-4879-9e3a-ee1175e1ff43" providerId="ADAL" clId="{15B1BB48-0B9E-4EF0-A17F-F5324AAF30C6}" dt="2020-07-22T21:14:44.401" v="2973" actId="478"/>
          <ac:spMkLst>
            <pc:docMk/>
            <pc:sldMk cId="3663734324" sldId="1126"/>
            <ac:spMk id="3" creationId="{E3C10401-F482-2140-8290-2B791C6917D7}"/>
          </ac:spMkLst>
        </pc:spChg>
      </pc:sldChg>
      <pc:sldChg chg="delSp">
        <pc:chgData name="Zhihao Tang" userId="c6afea04-4771-4879-9e3a-ee1175e1ff43" providerId="ADAL" clId="{15B1BB48-0B9E-4EF0-A17F-F5324AAF30C6}" dt="2020-07-22T21:13:00.791" v="2962" actId="478"/>
        <pc:sldMkLst>
          <pc:docMk/>
          <pc:sldMk cId="2729265447" sldId="1127"/>
        </pc:sldMkLst>
        <pc:spChg chg="del">
          <ac:chgData name="Zhihao Tang" userId="c6afea04-4771-4879-9e3a-ee1175e1ff43" providerId="ADAL" clId="{15B1BB48-0B9E-4EF0-A17F-F5324AAF30C6}" dt="2020-07-22T21:13:00.791" v="2962" actId="478"/>
          <ac:spMkLst>
            <pc:docMk/>
            <pc:sldMk cId="2729265447" sldId="1127"/>
            <ac:spMk id="3" creationId="{DDBE8F10-0D8C-495C-9D32-BD744B602FED}"/>
          </ac:spMkLst>
        </pc:spChg>
      </pc:sldChg>
      <pc:sldChg chg="delSp ord">
        <pc:chgData name="Zhihao Tang" userId="c6afea04-4771-4879-9e3a-ee1175e1ff43" providerId="ADAL" clId="{15B1BB48-0B9E-4EF0-A17F-F5324AAF30C6}" dt="2020-07-22T21:14:35.626" v="2972" actId="478"/>
        <pc:sldMkLst>
          <pc:docMk/>
          <pc:sldMk cId="1971723932" sldId="1128"/>
        </pc:sldMkLst>
        <pc:spChg chg="del">
          <ac:chgData name="Zhihao Tang" userId="c6afea04-4771-4879-9e3a-ee1175e1ff43" providerId="ADAL" clId="{15B1BB48-0B9E-4EF0-A17F-F5324AAF30C6}" dt="2020-07-22T21:14:35.626" v="2972" actId="478"/>
          <ac:spMkLst>
            <pc:docMk/>
            <pc:sldMk cId="1971723932" sldId="1128"/>
            <ac:spMk id="3" creationId="{49060F8C-FD4E-46DB-967E-33CBF4E7005E}"/>
          </ac:spMkLst>
        </pc:spChg>
      </pc:sldChg>
      <pc:sldChg chg="addSp modSp add">
        <pc:chgData name="Zhihao Tang" userId="c6afea04-4771-4879-9e3a-ee1175e1ff43" providerId="ADAL" clId="{15B1BB48-0B9E-4EF0-A17F-F5324AAF30C6}" dt="2020-07-15T13:23:38.429" v="298" actId="255"/>
        <pc:sldMkLst>
          <pc:docMk/>
          <pc:sldMk cId="2847340104" sldId="1129"/>
        </pc:sldMkLst>
        <pc:spChg chg="add mod">
          <ac:chgData name="Zhihao Tang" userId="c6afea04-4771-4879-9e3a-ee1175e1ff43" providerId="ADAL" clId="{15B1BB48-0B9E-4EF0-A17F-F5324AAF30C6}" dt="2020-07-15T13:23:38.429" v="298" actId="255"/>
          <ac:spMkLst>
            <pc:docMk/>
            <pc:sldMk cId="2847340104" sldId="1129"/>
            <ac:spMk id="4" creationId="{C26EA7C0-7957-4F9A-B4D2-D59223C75D5F}"/>
          </ac:spMkLst>
        </pc:spChg>
      </pc:sldChg>
      <pc:sldChg chg="modSp add">
        <pc:chgData name="Zhihao Tang" userId="c6afea04-4771-4879-9e3a-ee1175e1ff43" providerId="ADAL" clId="{15B1BB48-0B9E-4EF0-A17F-F5324AAF30C6}" dt="2020-07-15T13:24:26.448" v="335" actId="20577"/>
        <pc:sldMkLst>
          <pc:docMk/>
          <pc:sldMk cId="3547635825" sldId="1130"/>
        </pc:sldMkLst>
        <pc:spChg chg="mod">
          <ac:chgData name="Zhihao Tang" userId="c6afea04-4771-4879-9e3a-ee1175e1ff43" providerId="ADAL" clId="{15B1BB48-0B9E-4EF0-A17F-F5324AAF30C6}" dt="2020-07-15T13:24:26.448" v="335" actId="20577"/>
          <ac:spMkLst>
            <pc:docMk/>
            <pc:sldMk cId="3547635825" sldId="1130"/>
            <ac:spMk id="2" creationId="{AD43CE73-1B09-4FFC-A468-B80410FCDE39}"/>
          </ac:spMkLst>
        </pc:spChg>
      </pc:sldChg>
      <pc:sldChg chg="addSp delSp modSp add">
        <pc:chgData name="Zhihao Tang" userId="c6afea04-4771-4879-9e3a-ee1175e1ff43" providerId="ADAL" clId="{15B1BB48-0B9E-4EF0-A17F-F5324AAF30C6}" dt="2020-07-22T21:13:15.565" v="2964" actId="478"/>
        <pc:sldMkLst>
          <pc:docMk/>
          <pc:sldMk cId="322053823" sldId="1131"/>
        </pc:sldMkLst>
        <pc:spChg chg="del">
          <ac:chgData name="Zhihao Tang" userId="c6afea04-4771-4879-9e3a-ee1175e1ff43" providerId="ADAL" clId="{15B1BB48-0B9E-4EF0-A17F-F5324AAF30C6}" dt="2020-07-22T21:13:15.565" v="2964" actId="478"/>
          <ac:spMkLst>
            <pc:docMk/>
            <pc:sldMk cId="322053823" sldId="1131"/>
            <ac:spMk id="3" creationId="{5847660D-8B19-48F5-9326-B0C49499F01A}"/>
          </ac:spMkLst>
        </pc:spChg>
        <pc:spChg chg="add mod">
          <ac:chgData name="Zhihao Tang" userId="c6afea04-4771-4879-9e3a-ee1175e1ff43" providerId="ADAL" clId="{15B1BB48-0B9E-4EF0-A17F-F5324AAF30C6}" dt="2020-07-15T18:35:16.999" v="947" actId="20577"/>
          <ac:spMkLst>
            <pc:docMk/>
            <pc:sldMk cId="322053823" sldId="1131"/>
            <ac:spMk id="4" creationId="{089ED2CC-0BA1-4968-B9D4-38F37C35AAF2}"/>
          </ac:spMkLst>
        </pc:spChg>
        <pc:spChg chg="add mod">
          <ac:chgData name="Zhihao Tang" userId="c6afea04-4771-4879-9e3a-ee1175e1ff43" providerId="ADAL" clId="{15B1BB48-0B9E-4EF0-A17F-F5324AAF30C6}" dt="2020-07-15T18:27:48.562" v="881" actId="1076"/>
          <ac:spMkLst>
            <pc:docMk/>
            <pc:sldMk cId="322053823" sldId="1131"/>
            <ac:spMk id="5" creationId="{8FA6301C-A49C-4937-BC22-1C0AF5B66232}"/>
          </ac:spMkLst>
        </pc:spChg>
        <pc:spChg chg="add mod">
          <ac:chgData name="Zhihao Tang" userId="c6afea04-4771-4879-9e3a-ee1175e1ff43" providerId="ADAL" clId="{15B1BB48-0B9E-4EF0-A17F-F5324AAF30C6}" dt="2020-07-15T18:41:08.612" v="948" actId="20577"/>
          <ac:spMkLst>
            <pc:docMk/>
            <pc:sldMk cId="322053823" sldId="1131"/>
            <ac:spMk id="7" creationId="{BBA21515-EB1D-480B-AAA4-DC8A0D39164D}"/>
          </ac:spMkLst>
        </pc:spChg>
        <pc:grpChg chg="add mod">
          <ac:chgData name="Zhihao Tang" userId="c6afea04-4771-4879-9e3a-ee1175e1ff43" providerId="ADAL" clId="{15B1BB48-0B9E-4EF0-A17F-F5324AAF30C6}" dt="2020-07-15T18:34:57.955" v="940" actId="1076"/>
          <ac:grpSpMkLst>
            <pc:docMk/>
            <pc:sldMk cId="322053823" sldId="1131"/>
            <ac:grpSpMk id="10" creationId="{EA15DC0B-A37E-47A6-AEB5-0D4FA380A007}"/>
          </ac:grpSpMkLst>
        </pc:grpChg>
        <pc:picChg chg="add del mod ord">
          <ac:chgData name="Zhihao Tang" userId="c6afea04-4771-4879-9e3a-ee1175e1ff43" providerId="ADAL" clId="{15B1BB48-0B9E-4EF0-A17F-F5324AAF30C6}" dt="2020-07-15T18:28:57.577" v="889" actId="478"/>
          <ac:picMkLst>
            <pc:docMk/>
            <pc:sldMk cId="322053823" sldId="1131"/>
            <ac:picMk id="6" creationId="{3C3BE752-82E2-4E65-9387-F4AA54C5524B}"/>
          </ac:picMkLst>
        </pc:picChg>
        <pc:picChg chg="add mod ord">
          <ac:chgData name="Zhihao Tang" userId="c6afea04-4771-4879-9e3a-ee1175e1ff43" providerId="ADAL" clId="{15B1BB48-0B9E-4EF0-A17F-F5324AAF30C6}" dt="2020-07-15T18:33:30.283" v="899" actId="1076"/>
          <ac:picMkLst>
            <pc:docMk/>
            <pc:sldMk cId="322053823" sldId="1131"/>
            <ac:picMk id="8" creationId="{076BAE10-25DB-4780-B071-99B06240C4FF}"/>
          </ac:picMkLst>
        </pc:picChg>
        <pc:picChg chg="add mod">
          <ac:chgData name="Zhihao Tang" userId="c6afea04-4771-4879-9e3a-ee1175e1ff43" providerId="ADAL" clId="{15B1BB48-0B9E-4EF0-A17F-F5324AAF30C6}" dt="2020-07-15T18:34:50.889" v="939" actId="164"/>
          <ac:picMkLst>
            <pc:docMk/>
            <pc:sldMk cId="322053823" sldId="1131"/>
            <ac:picMk id="9" creationId="{907F2806-D660-4C5C-88EB-07329830A0E5}"/>
          </ac:picMkLst>
        </pc:picChg>
      </pc:sldChg>
      <pc:sldChg chg="addSp delSp modSp add">
        <pc:chgData name="Zhihao Tang" userId="c6afea04-4771-4879-9e3a-ee1175e1ff43" providerId="ADAL" clId="{15B1BB48-0B9E-4EF0-A17F-F5324AAF30C6}" dt="2020-07-22T21:13:21.253" v="2965" actId="478"/>
        <pc:sldMkLst>
          <pc:docMk/>
          <pc:sldMk cId="608532703" sldId="1132"/>
        </pc:sldMkLst>
        <pc:spChg chg="del mod">
          <ac:chgData name="Zhihao Tang" userId="c6afea04-4771-4879-9e3a-ee1175e1ff43" providerId="ADAL" clId="{15B1BB48-0B9E-4EF0-A17F-F5324AAF30C6}" dt="2020-07-22T21:13:21.253" v="2965" actId="478"/>
          <ac:spMkLst>
            <pc:docMk/>
            <pc:sldMk cId="608532703" sldId="1132"/>
            <ac:spMk id="3" creationId="{700AB665-C94C-428A-8BE0-F529E68BF362}"/>
          </ac:spMkLst>
        </pc:spChg>
        <pc:spChg chg="add">
          <ac:chgData name="Zhihao Tang" userId="c6afea04-4771-4879-9e3a-ee1175e1ff43" providerId="ADAL" clId="{15B1BB48-0B9E-4EF0-A17F-F5324AAF30C6}" dt="2020-07-15T13:26:40.387" v="362"/>
          <ac:spMkLst>
            <pc:docMk/>
            <pc:sldMk cId="608532703" sldId="1132"/>
            <ac:spMk id="4" creationId="{04BBD517-BAA6-49F1-8ECF-DEB726A6C3CB}"/>
          </ac:spMkLst>
        </pc:spChg>
        <pc:spChg chg="add">
          <ac:chgData name="Zhihao Tang" userId="c6afea04-4771-4879-9e3a-ee1175e1ff43" providerId="ADAL" clId="{15B1BB48-0B9E-4EF0-A17F-F5324AAF30C6}" dt="2020-07-15T13:26:40.387" v="362"/>
          <ac:spMkLst>
            <pc:docMk/>
            <pc:sldMk cId="608532703" sldId="1132"/>
            <ac:spMk id="30" creationId="{9608E51C-D240-454C-B111-16175C518AC3}"/>
          </ac:spMkLst>
        </pc:spChg>
        <pc:spChg chg="add">
          <ac:chgData name="Zhihao Tang" userId="c6afea04-4771-4879-9e3a-ee1175e1ff43" providerId="ADAL" clId="{15B1BB48-0B9E-4EF0-A17F-F5324AAF30C6}" dt="2020-07-15T13:26:40.387" v="362"/>
          <ac:spMkLst>
            <pc:docMk/>
            <pc:sldMk cId="608532703" sldId="1132"/>
            <ac:spMk id="32" creationId="{45E8EAE5-74BA-43A8-B626-4F6F8CAAE211}"/>
          </ac:spMkLst>
        </pc:spChg>
        <pc:spChg chg="add">
          <ac:chgData name="Zhihao Tang" userId="c6afea04-4771-4879-9e3a-ee1175e1ff43" providerId="ADAL" clId="{15B1BB48-0B9E-4EF0-A17F-F5324AAF30C6}" dt="2020-07-15T13:26:40.387" v="362"/>
          <ac:spMkLst>
            <pc:docMk/>
            <pc:sldMk cId="608532703" sldId="1132"/>
            <ac:spMk id="38" creationId="{8B2DD2C2-B30E-4B53-B87A-FCD3032054A1}"/>
          </ac:spMkLst>
        </pc:spChg>
        <pc:spChg chg="add">
          <ac:chgData name="Zhihao Tang" userId="c6afea04-4771-4879-9e3a-ee1175e1ff43" providerId="ADAL" clId="{15B1BB48-0B9E-4EF0-A17F-F5324AAF30C6}" dt="2020-07-15T13:26:40.387" v="362"/>
          <ac:spMkLst>
            <pc:docMk/>
            <pc:sldMk cId="608532703" sldId="1132"/>
            <ac:spMk id="39" creationId="{36A6246F-D86F-4862-82B9-549F9259314B}"/>
          </ac:spMkLst>
        </pc:spChg>
        <pc:spChg chg="add">
          <ac:chgData name="Zhihao Tang" userId="c6afea04-4771-4879-9e3a-ee1175e1ff43" providerId="ADAL" clId="{15B1BB48-0B9E-4EF0-A17F-F5324AAF30C6}" dt="2020-07-15T13:26:40.387" v="362"/>
          <ac:spMkLst>
            <pc:docMk/>
            <pc:sldMk cId="608532703" sldId="1132"/>
            <ac:spMk id="40" creationId="{065AD30E-5FB0-4608-B467-5C6E57984EA9}"/>
          </ac:spMkLst>
        </pc:spChg>
        <pc:spChg chg="add mod">
          <ac:chgData name="Zhihao Tang" userId="c6afea04-4771-4879-9e3a-ee1175e1ff43" providerId="ADAL" clId="{15B1BB48-0B9E-4EF0-A17F-F5324AAF30C6}" dt="2020-07-15T18:22:05.348" v="803" actId="14100"/>
          <ac:spMkLst>
            <pc:docMk/>
            <pc:sldMk cId="608532703" sldId="1132"/>
            <ac:spMk id="41" creationId="{6E881C7E-BF84-475E-8391-20AB5FAC2962}"/>
          </ac:spMkLst>
        </pc:spChg>
        <pc:spChg chg="add mod">
          <ac:chgData name="Zhihao Tang" userId="c6afea04-4771-4879-9e3a-ee1175e1ff43" providerId="ADAL" clId="{15B1BB48-0B9E-4EF0-A17F-F5324AAF30C6}" dt="2020-07-15T18:41:51.186" v="949" actId="255"/>
          <ac:spMkLst>
            <pc:docMk/>
            <pc:sldMk cId="608532703" sldId="1132"/>
            <ac:spMk id="42" creationId="{553A7AA6-59B2-4DB9-B376-62419C7CD1BA}"/>
          </ac:spMkLst>
        </pc:spChg>
        <pc:spChg chg="add mod">
          <ac:chgData name="Zhihao Tang" userId="c6afea04-4771-4879-9e3a-ee1175e1ff43" providerId="ADAL" clId="{15B1BB48-0B9E-4EF0-A17F-F5324AAF30C6}" dt="2020-07-15T13:31:52.409" v="409" actId="20577"/>
          <ac:spMkLst>
            <pc:docMk/>
            <pc:sldMk cId="608532703" sldId="1132"/>
            <ac:spMk id="43" creationId="{B510E269-C692-4896-9BDB-730E417220E2}"/>
          </ac:spMkLst>
        </pc:spChg>
        <pc:spChg chg="mod">
          <ac:chgData name="Zhihao Tang" userId="c6afea04-4771-4879-9e3a-ee1175e1ff43" providerId="ADAL" clId="{15B1BB48-0B9E-4EF0-A17F-F5324AAF30C6}" dt="2020-07-15T13:26:48.074" v="363" actId="6549"/>
          <ac:spMkLst>
            <pc:docMk/>
            <pc:sldMk cId="608532703" sldId="1132"/>
            <ac:spMk id="46" creationId="{1F399C30-D567-46C0-A4A5-3BE6BAFDA296}"/>
          </ac:spMkLst>
        </pc:spChg>
        <pc:spChg chg="add">
          <ac:chgData name="Zhihao Tang" userId="c6afea04-4771-4879-9e3a-ee1175e1ff43" providerId="ADAL" clId="{15B1BB48-0B9E-4EF0-A17F-F5324AAF30C6}" dt="2020-07-15T13:26:40.387" v="362"/>
          <ac:spMkLst>
            <pc:docMk/>
            <pc:sldMk cId="608532703" sldId="1132"/>
            <ac:spMk id="48" creationId="{37A086BE-9A78-4DBD-A7CF-854ADA843AD9}"/>
          </ac:spMkLst>
        </pc:spChg>
        <pc:spChg chg="add">
          <ac:chgData name="Zhihao Tang" userId="c6afea04-4771-4879-9e3a-ee1175e1ff43" providerId="ADAL" clId="{15B1BB48-0B9E-4EF0-A17F-F5324AAF30C6}" dt="2020-07-15T13:26:40.387" v="362"/>
          <ac:spMkLst>
            <pc:docMk/>
            <pc:sldMk cId="608532703" sldId="1132"/>
            <ac:spMk id="49" creationId="{D6AAF831-2C4C-4514-A8F4-C891BDCAA053}"/>
          </ac:spMkLst>
        </pc:spChg>
        <pc:spChg chg="add">
          <ac:chgData name="Zhihao Tang" userId="c6afea04-4771-4879-9e3a-ee1175e1ff43" providerId="ADAL" clId="{15B1BB48-0B9E-4EF0-A17F-F5324AAF30C6}" dt="2020-07-15T13:26:40.387" v="362"/>
          <ac:spMkLst>
            <pc:docMk/>
            <pc:sldMk cId="608532703" sldId="1132"/>
            <ac:spMk id="50" creationId="{50C86A50-A608-43F2-895E-E14BBF443BF7}"/>
          </ac:spMkLst>
        </pc:spChg>
        <pc:spChg chg="add">
          <ac:chgData name="Zhihao Tang" userId="c6afea04-4771-4879-9e3a-ee1175e1ff43" providerId="ADAL" clId="{15B1BB48-0B9E-4EF0-A17F-F5324AAF30C6}" dt="2020-07-15T13:26:40.387" v="362"/>
          <ac:spMkLst>
            <pc:docMk/>
            <pc:sldMk cId="608532703" sldId="1132"/>
            <ac:spMk id="53" creationId="{BEF386F9-7F8A-4C3D-A3A9-9469CA42778D}"/>
          </ac:spMkLst>
        </pc:spChg>
        <pc:spChg chg="add">
          <ac:chgData name="Zhihao Tang" userId="c6afea04-4771-4879-9e3a-ee1175e1ff43" providerId="ADAL" clId="{15B1BB48-0B9E-4EF0-A17F-F5324AAF30C6}" dt="2020-07-15T13:26:40.387" v="362"/>
          <ac:spMkLst>
            <pc:docMk/>
            <pc:sldMk cId="608532703" sldId="1132"/>
            <ac:spMk id="54" creationId="{005D7A64-391F-4A2A-A882-E1EEC16895F0}"/>
          </ac:spMkLst>
        </pc:spChg>
        <pc:spChg chg="add">
          <ac:chgData name="Zhihao Tang" userId="c6afea04-4771-4879-9e3a-ee1175e1ff43" providerId="ADAL" clId="{15B1BB48-0B9E-4EF0-A17F-F5324AAF30C6}" dt="2020-07-15T13:26:40.387" v="362"/>
          <ac:spMkLst>
            <pc:docMk/>
            <pc:sldMk cId="608532703" sldId="1132"/>
            <ac:spMk id="55" creationId="{A39BDD7C-0A64-415B-9FDE-CF5A3E134BB9}"/>
          </ac:spMkLst>
        </pc:spChg>
        <pc:spChg chg="add">
          <ac:chgData name="Zhihao Tang" userId="c6afea04-4771-4879-9e3a-ee1175e1ff43" providerId="ADAL" clId="{15B1BB48-0B9E-4EF0-A17F-F5324AAF30C6}" dt="2020-07-15T13:26:40.387" v="362"/>
          <ac:spMkLst>
            <pc:docMk/>
            <pc:sldMk cId="608532703" sldId="1132"/>
            <ac:spMk id="56" creationId="{CFD5F949-07FE-4568-8F9D-D474EC4E60D3}"/>
          </ac:spMkLst>
        </pc:spChg>
        <pc:spChg chg="add">
          <ac:chgData name="Zhihao Tang" userId="c6afea04-4771-4879-9e3a-ee1175e1ff43" providerId="ADAL" clId="{15B1BB48-0B9E-4EF0-A17F-F5324AAF30C6}" dt="2020-07-15T13:26:40.387" v="362"/>
          <ac:spMkLst>
            <pc:docMk/>
            <pc:sldMk cId="608532703" sldId="1132"/>
            <ac:spMk id="57" creationId="{86A906E8-7EFC-4CB3-A5D5-12F8411A6F6B}"/>
          </ac:spMkLst>
        </pc:spChg>
        <pc:spChg chg="add">
          <ac:chgData name="Zhihao Tang" userId="c6afea04-4771-4879-9e3a-ee1175e1ff43" providerId="ADAL" clId="{15B1BB48-0B9E-4EF0-A17F-F5324AAF30C6}" dt="2020-07-15T13:26:40.387" v="362"/>
          <ac:spMkLst>
            <pc:docMk/>
            <pc:sldMk cId="608532703" sldId="1132"/>
            <ac:spMk id="58" creationId="{B37198A9-3590-4E94-ADD7-3C9497D02F96}"/>
          </ac:spMkLst>
        </pc:spChg>
        <pc:spChg chg="add">
          <ac:chgData name="Zhihao Tang" userId="c6afea04-4771-4879-9e3a-ee1175e1ff43" providerId="ADAL" clId="{15B1BB48-0B9E-4EF0-A17F-F5324AAF30C6}" dt="2020-07-15T13:26:40.387" v="362"/>
          <ac:spMkLst>
            <pc:docMk/>
            <pc:sldMk cId="608532703" sldId="1132"/>
            <ac:spMk id="59" creationId="{EE162716-DAF8-4922-9958-C761265B7D44}"/>
          </ac:spMkLst>
        </pc:spChg>
        <pc:spChg chg="add">
          <ac:chgData name="Zhihao Tang" userId="c6afea04-4771-4879-9e3a-ee1175e1ff43" providerId="ADAL" clId="{15B1BB48-0B9E-4EF0-A17F-F5324AAF30C6}" dt="2020-07-15T13:26:40.387" v="362"/>
          <ac:spMkLst>
            <pc:docMk/>
            <pc:sldMk cId="608532703" sldId="1132"/>
            <ac:spMk id="60" creationId="{353A78F9-8D97-4B15-98FF-31C05172EB3A}"/>
          </ac:spMkLst>
        </pc:spChg>
        <pc:spChg chg="add">
          <ac:chgData name="Zhihao Tang" userId="c6afea04-4771-4879-9e3a-ee1175e1ff43" providerId="ADAL" clId="{15B1BB48-0B9E-4EF0-A17F-F5324AAF30C6}" dt="2020-07-15T13:26:40.387" v="362"/>
          <ac:spMkLst>
            <pc:docMk/>
            <pc:sldMk cId="608532703" sldId="1132"/>
            <ac:spMk id="61" creationId="{018E919B-B964-4D72-87BF-362980EB02FF}"/>
          </ac:spMkLst>
        </pc:spChg>
        <pc:spChg chg="add">
          <ac:chgData name="Zhihao Tang" userId="c6afea04-4771-4879-9e3a-ee1175e1ff43" providerId="ADAL" clId="{15B1BB48-0B9E-4EF0-A17F-F5324AAF30C6}" dt="2020-07-15T13:26:40.387" v="362"/>
          <ac:spMkLst>
            <pc:docMk/>
            <pc:sldMk cId="608532703" sldId="1132"/>
            <ac:spMk id="62" creationId="{628045E0-EE8E-430F-9B38-75F9BE1E4C82}"/>
          </ac:spMkLst>
        </pc:spChg>
        <pc:spChg chg="add">
          <ac:chgData name="Zhihao Tang" userId="c6afea04-4771-4879-9e3a-ee1175e1ff43" providerId="ADAL" clId="{15B1BB48-0B9E-4EF0-A17F-F5324AAF30C6}" dt="2020-07-15T13:26:40.387" v="362"/>
          <ac:spMkLst>
            <pc:docMk/>
            <pc:sldMk cId="608532703" sldId="1132"/>
            <ac:spMk id="63" creationId="{17E320F3-58B9-4E88-AE85-42C2EA0C0976}"/>
          </ac:spMkLst>
        </pc:spChg>
        <pc:spChg chg="add">
          <ac:chgData name="Zhihao Tang" userId="c6afea04-4771-4879-9e3a-ee1175e1ff43" providerId="ADAL" clId="{15B1BB48-0B9E-4EF0-A17F-F5324AAF30C6}" dt="2020-07-15T13:26:40.387" v="362"/>
          <ac:spMkLst>
            <pc:docMk/>
            <pc:sldMk cId="608532703" sldId="1132"/>
            <ac:spMk id="64" creationId="{FE2F5185-C542-4A90-AD0C-53059DD93B55}"/>
          </ac:spMkLst>
        </pc:spChg>
        <pc:spChg chg="add">
          <ac:chgData name="Zhihao Tang" userId="c6afea04-4771-4879-9e3a-ee1175e1ff43" providerId="ADAL" clId="{15B1BB48-0B9E-4EF0-A17F-F5324AAF30C6}" dt="2020-07-15T13:26:40.387" v="362"/>
          <ac:spMkLst>
            <pc:docMk/>
            <pc:sldMk cId="608532703" sldId="1132"/>
            <ac:spMk id="65" creationId="{94A905D7-C492-40F2-88E9-CD78B98842AC}"/>
          </ac:spMkLst>
        </pc:spChg>
        <pc:spChg chg="add">
          <ac:chgData name="Zhihao Tang" userId="c6afea04-4771-4879-9e3a-ee1175e1ff43" providerId="ADAL" clId="{15B1BB48-0B9E-4EF0-A17F-F5324AAF30C6}" dt="2020-07-15T13:26:40.387" v="362"/>
          <ac:spMkLst>
            <pc:docMk/>
            <pc:sldMk cId="608532703" sldId="1132"/>
            <ac:spMk id="98" creationId="{4E9E17BA-4241-4721-9EFB-6A17F8F5EF0B}"/>
          </ac:spMkLst>
        </pc:spChg>
        <pc:spChg chg="add">
          <ac:chgData name="Zhihao Tang" userId="c6afea04-4771-4879-9e3a-ee1175e1ff43" providerId="ADAL" clId="{15B1BB48-0B9E-4EF0-A17F-F5324AAF30C6}" dt="2020-07-15T13:26:40.387" v="362"/>
          <ac:spMkLst>
            <pc:docMk/>
            <pc:sldMk cId="608532703" sldId="1132"/>
            <ac:spMk id="99" creationId="{131795FD-8392-4B6E-AD98-C624098B0C4A}"/>
          </ac:spMkLst>
        </pc:spChg>
        <pc:spChg chg="add">
          <ac:chgData name="Zhihao Tang" userId="c6afea04-4771-4879-9e3a-ee1175e1ff43" providerId="ADAL" clId="{15B1BB48-0B9E-4EF0-A17F-F5324AAF30C6}" dt="2020-07-15T13:26:40.387" v="362"/>
          <ac:spMkLst>
            <pc:docMk/>
            <pc:sldMk cId="608532703" sldId="1132"/>
            <ac:spMk id="100" creationId="{620D3414-7CD7-4712-99C6-5EF5EF647C9A}"/>
          </ac:spMkLst>
        </pc:spChg>
        <pc:spChg chg="add">
          <ac:chgData name="Zhihao Tang" userId="c6afea04-4771-4879-9e3a-ee1175e1ff43" providerId="ADAL" clId="{15B1BB48-0B9E-4EF0-A17F-F5324AAF30C6}" dt="2020-07-15T13:26:40.387" v="362"/>
          <ac:spMkLst>
            <pc:docMk/>
            <pc:sldMk cId="608532703" sldId="1132"/>
            <ac:spMk id="101" creationId="{CCE01658-4518-4CBF-A26F-167E23086F2B}"/>
          </ac:spMkLst>
        </pc:spChg>
        <pc:spChg chg="add">
          <ac:chgData name="Zhihao Tang" userId="c6afea04-4771-4879-9e3a-ee1175e1ff43" providerId="ADAL" clId="{15B1BB48-0B9E-4EF0-A17F-F5324AAF30C6}" dt="2020-07-15T13:26:40.387" v="362"/>
          <ac:spMkLst>
            <pc:docMk/>
            <pc:sldMk cId="608532703" sldId="1132"/>
            <ac:spMk id="162" creationId="{BE9102BD-2F60-4E22-BC0F-62A69C3336F3}"/>
          </ac:spMkLst>
        </pc:spChg>
        <pc:spChg chg="add mod">
          <ac:chgData name="Zhihao Tang" userId="c6afea04-4771-4879-9e3a-ee1175e1ff43" providerId="ADAL" clId="{15B1BB48-0B9E-4EF0-A17F-F5324AAF30C6}" dt="2020-07-20T17:37:49.191" v="2465" actId="14100"/>
          <ac:spMkLst>
            <pc:docMk/>
            <pc:sldMk cId="608532703" sldId="1132"/>
            <ac:spMk id="189" creationId="{6845BB3A-EBB5-468C-AB85-DC39CFEB2F92}"/>
          </ac:spMkLst>
        </pc:spChg>
        <pc:spChg chg="add mod">
          <ac:chgData name="Zhihao Tang" userId="c6afea04-4771-4879-9e3a-ee1175e1ff43" providerId="ADAL" clId="{15B1BB48-0B9E-4EF0-A17F-F5324AAF30C6}" dt="2020-07-15T18:19:04.864" v="782" actId="164"/>
          <ac:spMkLst>
            <pc:docMk/>
            <pc:sldMk cId="608532703" sldId="1132"/>
            <ac:spMk id="190" creationId="{D32F33E4-F8F8-416E-82B5-9391E8DC3BD6}"/>
          </ac:spMkLst>
        </pc:spChg>
        <pc:spChg chg="add mod">
          <ac:chgData name="Zhihao Tang" userId="c6afea04-4771-4879-9e3a-ee1175e1ff43" providerId="ADAL" clId="{15B1BB48-0B9E-4EF0-A17F-F5324AAF30C6}" dt="2020-07-15T18:19:04.864" v="782" actId="164"/>
          <ac:spMkLst>
            <pc:docMk/>
            <pc:sldMk cId="608532703" sldId="1132"/>
            <ac:spMk id="191" creationId="{C1EB66FA-DB85-437A-A805-8E01D3FE6219}"/>
          </ac:spMkLst>
        </pc:spChg>
        <pc:grpChg chg="add">
          <ac:chgData name="Zhihao Tang" userId="c6afea04-4771-4879-9e3a-ee1175e1ff43" providerId="ADAL" clId="{15B1BB48-0B9E-4EF0-A17F-F5324AAF30C6}" dt="2020-07-15T13:26:40.387" v="362"/>
          <ac:grpSpMkLst>
            <pc:docMk/>
            <pc:sldMk cId="608532703" sldId="1132"/>
            <ac:grpSpMk id="5" creationId="{EE4CBF59-87D1-4C4E-BB96-9C033518176F}"/>
          </ac:grpSpMkLst>
        </pc:grpChg>
        <pc:grpChg chg="add">
          <ac:chgData name="Zhihao Tang" userId="c6afea04-4771-4879-9e3a-ee1175e1ff43" providerId="ADAL" clId="{15B1BB48-0B9E-4EF0-A17F-F5324AAF30C6}" dt="2020-07-15T13:26:40.387" v="362"/>
          <ac:grpSpMkLst>
            <pc:docMk/>
            <pc:sldMk cId="608532703" sldId="1132"/>
            <ac:grpSpMk id="8" creationId="{91528131-987B-45A2-8BF0-92D07DB37362}"/>
          </ac:grpSpMkLst>
        </pc:grpChg>
        <pc:grpChg chg="add">
          <ac:chgData name="Zhihao Tang" userId="c6afea04-4771-4879-9e3a-ee1175e1ff43" providerId="ADAL" clId="{15B1BB48-0B9E-4EF0-A17F-F5324AAF30C6}" dt="2020-07-15T13:26:40.387" v="362"/>
          <ac:grpSpMkLst>
            <pc:docMk/>
            <pc:sldMk cId="608532703" sldId="1132"/>
            <ac:grpSpMk id="11" creationId="{6D7F23A0-8A60-4E02-B596-064FEDC8B7A6}"/>
          </ac:grpSpMkLst>
        </pc:grpChg>
        <pc:grpChg chg="add">
          <ac:chgData name="Zhihao Tang" userId="c6afea04-4771-4879-9e3a-ee1175e1ff43" providerId="ADAL" clId="{15B1BB48-0B9E-4EF0-A17F-F5324AAF30C6}" dt="2020-07-15T13:26:40.387" v="362"/>
          <ac:grpSpMkLst>
            <pc:docMk/>
            <pc:sldMk cId="608532703" sldId="1132"/>
            <ac:grpSpMk id="14" creationId="{548808D5-CC3C-4414-B73E-7F2A2E96A3EA}"/>
          </ac:grpSpMkLst>
        </pc:grpChg>
        <pc:grpChg chg="add">
          <ac:chgData name="Zhihao Tang" userId="c6afea04-4771-4879-9e3a-ee1175e1ff43" providerId="ADAL" clId="{15B1BB48-0B9E-4EF0-A17F-F5324AAF30C6}" dt="2020-07-15T13:26:40.387" v="362"/>
          <ac:grpSpMkLst>
            <pc:docMk/>
            <pc:sldMk cId="608532703" sldId="1132"/>
            <ac:grpSpMk id="17" creationId="{9A3D6C2D-9508-4731-8D8C-5492534F168C}"/>
          </ac:grpSpMkLst>
        </pc:grpChg>
        <pc:grpChg chg="add">
          <ac:chgData name="Zhihao Tang" userId="c6afea04-4771-4879-9e3a-ee1175e1ff43" providerId="ADAL" clId="{15B1BB48-0B9E-4EF0-A17F-F5324AAF30C6}" dt="2020-07-15T13:26:40.387" v="362"/>
          <ac:grpSpMkLst>
            <pc:docMk/>
            <pc:sldMk cId="608532703" sldId="1132"/>
            <ac:grpSpMk id="20" creationId="{E6FE35E5-47FB-4B5E-9BDF-4FC16ECD61BD}"/>
          </ac:grpSpMkLst>
        </pc:grpChg>
        <pc:grpChg chg="add">
          <ac:chgData name="Zhihao Tang" userId="c6afea04-4771-4879-9e3a-ee1175e1ff43" providerId="ADAL" clId="{15B1BB48-0B9E-4EF0-A17F-F5324AAF30C6}" dt="2020-07-15T13:26:40.387" v="362"/>
          <ac:grpSpMkLst>
            <pc:docMk/>
            <pc:sldMk cId="608532703" sldId="1132"/>
            <ac:grpSpMk id="23" creationId="{DDD942FA-660F-496D-9CC2-370319D5020A}"/>
          </ac:grpSpMkLst>
        </pc:grpChg>
        <pc:grpChg chg="add del mod">
          <ac:chgData name="Zhihao Tang" userId="c6afea04-4771-4879-9e3a-ee1175e1ff43" providerId="ADAL" clId="{15B1BB48-0B9E-4EF0-A17F-F5324AAF30C6}" dt="2020-07-15T13:26:52.023" v="365" actId="478"/>
          <ac:grpSpMkLst>
            <pc:docMk/>
            <pc:sldMk cId="608532703" sldId="1132"/>
            <ac:grpSpMk id="44" creationId="{B177D2A9-217E-4914-A239-613BD7A53707}"/>
          </ac:grpSpMkLst>
        </pc:grpChg>
        <pc:grpChg chg="add">
          <ac:chgData name="Zhihao Tang" userId="c6afea04-4771-4879-9e3a-ee1175e1ff43" providerId="ADAL" clId="{15B1BB48-0B9E-4EF0-A17F-F5324AAF30C6}" dt="2020-07-15T13:26:40.387" v="362"/>
          <ac:grpSpMkLst>
            <pc:docMk/>
            <pc:sldMk cId="608532703" sldId="1132"/>
            <ac:grpSpMk id="102" creationId="{DF3FD4F3-E14D-4480-8664-D9A841FCF7A7}"/>
          </ac:grpSpMkLst>
        </pc:grpChg>
        <pc:grpChg chg="add">
          <ac:chgData name="Zhihao Tang" userId="c6afea04-4771-4879-9e3a-ee1175e1ff43" providerId="ADAL" clId="{15B1BB48-0B9E-4EF0-A17F-F5324AAF30C6}" dt="2020-07-15T13:26:40.387" v="362"/>
          <ac:grpSpMkLst>
            <pc:docMk/>
            <pc:sldMk cId="608532703" sldId="1132"/>
            <ac:grpSpMk id="108" creationId="{9B879342-D7A9-4C29-B059-7FA636C85275}"/>
          </ac:grpSpMkLst>
        </pc:grpChg>
        <pc:grpChg chg="add">
          <ac:chgData name="Zhihao Tang" userId="c6afea04-4771-4879-9e3a-ee1175e1ff43" providerId="ADAL" clId="{15B1BB48-0B9E-4EF0-A17F-F5324AAF30C6}" dt="2020-07-15T13:26:40.387" v="362"/>
          <ac:grpSpMkLst>
            <pc:docMk/>
            <pc:sldMk cId="608532703" sldId="1132"/>
            <ac:grpSpMk id="114" creationId="{E9DE4779-4C94-475D-AAE2-351DB29A9BED}"/>
          </ac:grpSpMkLst>
        </pc:grpChg>
        <pc:grpChg chg="add">
          <ac:chgData name="Zhihao Tang" userId="c6afea04-4771-4879-9e3a-ee1175e1ff43" providerId="ADAL" clId="{15B1BB48-0B9E-4EF0-A17F-F5324AAF30C6}" dt="2020-07-15T13:26:40.387" v="362"/>
          <ac:grpSpMkLst>
            <pc:docMk/>
            <pc:sldMk cId="608532703" sldId="1132"/>
            <ac:grpSpMk id="126" creationId="{79237339-AE8A-49AF-98D8-435ECC9E78CA}"/>
          </ac:grpSpMkLst>
        </pc:grpChg>
        <pc:grpChg chg="add">
          <ac:chgData name="Zhihao Tang" userId="c6afea04-4771-4879-9e3a-ee1175e1ff43" providerId="ADAL" clId="{15B1BB48-0B9E-4EF0-A17F-F5324AAF30C6}" dt="2020-07-15T13:26:40.387" v="362"/>
          <ac:grpSpMkLst>
            <pc:docMk/>
            <pc:sldMk cId="608532703" sldId="1132"/>
            <ac:grpSpMk id="138" creationId="{9BF9ACD3-CF01-43FD-955D-853506F51EB6}"/>
          </ac:grpSpMkLst>
        </pc:grpChg>
        <pc:grpChg chg="add">
          <ac:chgData name="Zhihao Tang" userId="c6afea04-4771-4879-9e3a-ee1175e1ff43" providerId="ADAL" clId="{15B1BB48-0B9E-4EF0-A17F-F5324AAF30C6}" dt="2020-07-15T13:26:40.387" v="362"/>
          <ac:grpSpMkLst>
            <pc:docMk/>
            <pc:sldMk cId="608532703" sldId="1132"/>
            <ac:grpSpMk id="150" creationId="{FACAE315-DBD5-41FF-8333-61B09AF9EA70}"/>
          </ac:grpSpMkLst>
        </pc:grpChg>
        <pc:grpChg chg="add mod">
          <ac:chgData name="Zhihao Tang" userId="c6afea04-4771-4879-9e3a-ee1175e1ff43" providerId="ADAL" clId="{15B1BB48-0B9E-4EF0-A17F-F5324AAF30C6}" dt="2020-07-15T18:21:14.106" v="797" actId="14100"/>
          <ac:grpSpMkLst>
            <pc:docMk/>
            <pc:sldMk cId="608532703" sldId="1132"/>
            <ac:grpSpMk id="192" creationId="{68313D49-1D5F-46FE-90AF-0C254FB4AA7A}"/>
          </ac:grpSpMkLst>
        </pc:grpChg>
        <pc:picChg chg="add">
          <ac:chgData name="Zhihao Tang" userId="c6afea04-4771-4879-9e3a-ee1175e1ff43" providerId="ADAL" clId="{15B1BB48-0B9E-4EF0-A17F-F5324AAF30C6}" dt="2020-07-15T13:26:40.387" v="362"/>
          <ac:picMkLst>
            <pc:docMk/>
            <pc:sldMk cId="608532703" sldId="1132"/>
            <ac:picMk id="177" creationId="{A4257327-029A-4361-B581-A1473DC555F4}"/>
          </ac:picMkLst>
        </pc:picChg>
        <pc:picChg chg="add">
          <ac:chgData name="Zhihao Tang" userId="c6afea04-4771-4879-9e3a-ee1175e1ff43" providerId="ADAL" clId="{15B1BB48-0B9E-4EF0-A17F-F5324AAF30C6}" dt="2020-07-15T13:26:40.387" v="362"/>
          <ac:picMkLst>
            <pc:docMk/>
            <pc:sldMk cId="608532703" sldId="1132"/>
            <ac:picMk id="178" creationId="{F2907181-EC57-4D9B-9A23-A8089F020FF0}"/>
          </ac:picMkLst>
        </pc:picChg>
        <pc:picChg chg="add">
          <ac:chgData name="Zhihao Tang" userId="c6afea04-4771-4879-9e3a-ee1175e1ff43" providerId="ADAL" clId="{15B1BB48-0B9E-4EF0-A17F-F5324AAF30C6}" dt="2020-07-15T13:26:40.387" v="362"/>
          <ac:picMkLst>
            <pc:docMk/>
            <pc:sldMk cId="608532703" sldId="1132"/>
            <ac:picMk id="179" creationId="{4E8AD789-1297-4814-A661-1992BBCC1DB0}"/>
          </ac:picMkLst>
        </pc:picChg>
        <pc:picChg chg="add">
          <ac:chgData name="Zhihao Tang" userId="c6afea04-4771-4879-9e3a-ee1175e1ff43" providerId="ADAL" clId="{15B1BB48-0B9E-4EF0-A17F-F5324AAF30C6}" dt="2020-07-15T13:26:40.387" v="362"/>
          <ac:picMkLst>
            <pc:docMk/>
            <pc:sldMk cId="608532703" sldId="1132"/>
            <ac:picMk id="180" creationId="{D2C403A5-F9A6-42B3-8DD9-685DB2F22B95}"/>
          </ac:picMkLst>
        </pc:picChg>
        <pc:picChg chg="add">
          <ac:chgData name="Zhihao Tang" userId="c6afea04-4771-4879-9e3a-ee1175e1ff43" providerId="ADAL" clId="{15B1BB48-0B9E-4EF0-A17F-F5324AAF30C6}" dt="2020-07-15T13:26:40.387" v="362"/>
          <ac:picMkLst>
            <pc:docMk/>
            <pc:sldMk cId="608532703" sldId="1132"/>
            <ac:picMk id="181" creationId="{D467C32D-2C8F-4E51-B6EF-AA74E9432ACD}"/>
          </ac:picMkLst>
        </pc:picChg>
        <pc:picChg chg="add">
          <ac:chgData name="Zhihao Tang" userId="c6afea04-4771-4879-9e3a-ee1175e1ff43" providerId="ADAL" clId="{15B1BB48-0B9E-4EF0-A17F-F5324AAF30C6}" dt="2020-07-15T13:26:40.387" v="362"/>
          <ac:picMkLst>
            <pc:docMk/>
            <pc:sldMk cId="608532703" sldId="1132"/>
            <ac:picMk id="182" creationId="{06FC1B81-4F7E-45DA-AB49-1B1170FED747}"/>
          </ac:picMkLst>
        </pc:picChg>
        <pc:picChg chg="add">
          <ac:chgData name="Zhihao Tang" userId="c6afea04-4771-4879-9e3a-ee1175e1ff43" providerId="ADAL" clId="{15B1BB48-0B9E-4EF0-A17F-F5324AAF30C6}" dt="2020-07-15T13:26:40.387" v="362"/>
          <ac:picMkLst>
            <pc:docMk/>
            <pc:sldMk cId="608532703" sldId="1132"/>
            <ac:picMk id="183" creationId="{0E6C990F-76A2-44D0-B2E5-E736746368A0}"/>
          </ac:picMkLst>
        </pc:picChg>
        <pc:picChg chg="add">
          <ac:chgData name="Zhihao Tang" userId="c6afea04-4771-4879-9e3a-ee1175e1ff43" providerId="ADAL" clId="{15B1BB48-0B9E-4EF0-A17F-F5324AAF30C6}" dt="2020-07-15T13:26:40.387" v="362"/>
          <ac:picMkLst>
            <pc:docMk/>
            <pc:sldMk cId="608532703" sldId="1132"/>
            <ac:picMk id="184" creationId="{7305D862-3B23-45A4-820C-E50C82EB76D9}"/>
          </ac:picMkLst>
        </pc:picChg>
        <pc:picChg chg="add">
          <ac:chgData name="Zhihao Tang" userId="c6afea04-4771-4879-9e3a-ee1175e1ff43" providerId="ADAL" clId="{15B1BB48-0B9E-4EF0-A17F-F5324AAF30C6}" dt="2020-07-15T13:26:40.387" v="362"/>
          <ac:picMkLst>
            <pc:docMk/>
            <pc:sldMk cId="608532703" sldId="1132"/>
            <ac:picMk id="185" creationId="{825E5284-B087-4A30-AF77-7D1BF7CE43F1}"/>
          </ac:picMkLst>
        </pc:picChg>
        <pc:picChg chg="add">
          <ac:chgData name="Zhihao Tang" userId="c6afea04-4771-4879-9e3a-ee1175e1ff43" providerId="ADAL" clId="{15B1BB48-0B9E-4EF0-A17F-F5324AAF30C6}" dt="2020-07-15T13:26:40.387" v="362"/>
          <ac:picMkLst>
            <pc:docMk/>
            <pc:sldMk cId="608532703" sldId="1132"/>
            <ac:picMk id="186" creationId="{75A9B539-CD25-47C4-915B-6E7979F30320}"/>
          </ac:picMkLst>
        </pc:picChg>
        <pc:picChg chg="add">
          <ac:chgData name="Zhihao Tang" userId="c6afea04-4771-4879-9e3a-ee1175e1ff43" providerId="ADAL" clId="{15B1BB48-0B9E-4EF0-A17F-F5324AAF30C6}" dt="2020-07-15T13:26:40.387" v="362"/>
          <ac:picMkLst>
            <pc:docMk/>
            <pc:sldMk cId="608532703" sldId="1132"/>
            <ac:picMk id="187" creationId="{39C5792A-4FAA-4C4D-A572-5A1C1B274B54}"/>
          </ac:picMkLst>
        </pc:picChg>
        <pc:picChg chg="add">
          <ac:chgData name="Zhihao Tang" userId="c6afea04-4771-4879-9e3a-ee1175e1ff43" providerId="ADAL" clId="{15B1BB48-0B9E-4EF0-A17F-F5324AAF30C6}" dt="2020-07-15T13:26:40.387" v="362"/>
          <ac:picMkLst>
            <pc:docMk/>
            <pc:sldMk cId="608532703" sldId="1132"/>
            <ac:picMk id="188" creationId="{1FAEB2A9-878C-4A3B-8430-92113C7A8334}"/>
          </ac:picMkLst>
        </pc:picChg>
        <pc:cxnChg chg="add">
          <ac:chgData name="Zhihao Tang" userId="c6afea04-4771-4879-9e3a-ee1175e1ff43" providerId="ADAL" clId="{15B1BB48-0B9E-4EF0-A17F-F5324AAF30C6}" dt="2020-07-15T13:26:40.387" v="362"/>
          <ac:cxnSpMkLst>
            <pc:docMk/>
            <pc:sldMk cId="608532703" sldId="1132"/>
            <ac:cxnSpMk id="26" creationId="{13F4E92A-AE28-4E0B-ABED-BA49964E2B7D}"/>
          </ac:cxnSpMkLst>
        </pc:cxnChg>
        <pc:cxnChg chg="add">
          <ac:chgData name="Zhihao Tang" userId="c6afea04-4771-4879-9e3a-ee1175e1ff43" providerId="ADAL" clId="{15B1BB48-0B9E-4EF0-A17F-F5324AAF30C6}" dt="2020-07-15T13:26:40.387" v="362"/>
          <ac:cxnSpMkLst>
            <pc:docMk/>
            <pc:sldMk cId="608532703" sldId="1132"/>
            <ac:cxnSpMk id="27" creationId="{C9078B3F-8CF2-4615-A034-313E7D18679D}"/>
          </ac:cxnSpMkLst>
        </pc:cxnChg>
        <pc:cxnChg chg="add">
          <ac:chgData name="Zhihao Tang" userId="c6afea04-4771-4879-9e3a-ee1175e1ff43" providerId="ADAL" clId="{15B1BB48-0B9E-4EF0-A17F-F5324AAF30C6}" dt="2020-07-15T13:26:40.387" v="362"/>
          <ac:cxnSpMkLst>
            <pc:docMk/>
            <pc:sldMk cId="608532703" sldId="1132"/>
            <ac:cxnSpMk id="28" creationId="{323A63D1-E421-431C-A4D5-82A64A68E0D1}"/>
          </ac:cxnSpMkLst>
        </pc:cxnChg>
        <pc:cxnChg chg="add">
          <ac:chgData name="Zhihao Tang" userId="c6afea04-4771-4879-9e3a-ee1175e1ff43" providerId="ADAL" clId="{15B1BB48-0B9E-4EF0-A17F-F5324AAF30C6}" dt="2020-07-15T13:26:40.387" v="362"/>
          <ac:cxnSpMkLst>
            <pc:docMk/>
            <pc:sldMk cId="608532703" sldId="1132"/>
            <ac:cxnSpMk id="29" creationId="{F4B8B2D2-7D40-407B-8B7C-7A2848B52743}"/>
          </ac:cxnSpMkLst>
        </pc:cxnChg>
        <pc:cxnChg chg="add">
          <ac:chgData name="Zhihao Tang" userId="c6afea04-4771-4879-9e3a-ee1175e1ff43" providerId="ADAL" clId="{15B1BB48-0B9E-4EF0-A17F-F5324AAF30C6}" dt="2020-07-15T13:26:40.387" v="362"/>
          <ac:cxnSpMkLst>
            <pc:docMk/>
            <pc:sldMk cId="608532703" sldId="1132"/>
            <ac:cxnSpMk id="31" creationId="{975392F2-FE6F-43A5-B5FE-A057CB033878}"/>
          </ac:cxnSpMkLst>
        </pc:cxnChg>
        <pc:cxnChg chg="add">
          <ac:chgData name="Zhihao Tang" userId="c6afea04-4771-4879-9e3a-ee1175e1ff43" providerId="ADAL" clId="{15B1BB48-0B9E-4EF0-A17F-F5324AAF30C6}" dt="2020-07-15T13:26:40.387" v="362"/>
          <ac:cxnSpMkLst>
            <pc:docMk/>
            <pc:sldMk cId="608532703" sldId="1132"/>
            <ac:cxnSpMk id="33" creationId="{527FFF34-BA65-4D46-B474-FA36689E382C}"/>
          </ac:cxnSpMkLst>
        </pc:cxnChg>
        <pc:cxnChg chg="add">
          <ac:chgData name="Zhihao Tang" userId="c6afea04-4771-4879-9e3a-ee1175e1ff43" providerId="ADAL" clId="{15B1BB48-0B9E-4EF0-A17F-F5324AAF30C6}" dt="2020-07-15T13:26:40.387" v="362"/>
          <ac:cxnSpMkLst>
            <pc:docMk/>
            <pc:sldMk cId="608532703" sldId="1132"/>
            <ac:cxnSpMk id="34" creationId="{F23C123E-6C1B-406D-A797-85A96FAB877C}"/>
          </ac:cxnSpMkLst>
        </pc:cxnChg>
        <pc:cxnChg chg="add">
          <ac:chgData name="Zhihao Tang" userId="c6afea04-4771-4879-9e3a-ee1175e1ff43" providerId="ADAL" clId="{15B1BB48-0B9E-4EF0-A17F-F5324AAF30C6}" dt="2020-07-15T13:26:40.387" v="362"/>
          <ac:cxnSpMkLst>
            <pc:docMk/>
            <pc:sldMk cId="608532703" sldId="1132"/>
            <ac:cxnSpMk id="35" creationId="{842694FF-9438-4966-8F31-98A64837A1B3}"/>
          </ac:cxnSpMkLst>
        </pc:cxnChg>
        <pc:cxnChg chg="add">
          <ac:chgData name="Zhihao Tang" userId="c6afea04-4771-4879-9e3a-ee1175e1ff43" providerId="ADAL" clId="{15B1BB48-0B9E-4EF0-A17F-F5324AAF30C6}" dt="2020-07-15T13:26:40.387" v="362"/>
          <ac:cxnSpMkLst>
            <pc:docMk/>
            <pc:sldMk cId="608532703" sldId="1132"/>
            <ac:cxnSpMk id="36" creationId="{C7C940DC-79CC-4C02-9970-63F1AE735908}"/>
          </ac:cxnSpMkLst>
        </pc:cxnChg>
        <pc:cxnChg chg="add">
          <ac:chgData name="Zhihao Tang" userId="c6afea04-4771-4879-9e3a-ee1175e1ff43" providerId="ADAL" clId="{15B1BB48-0B9E-4EF0-A17F-F5324AAF30C6}" dt="2020-07-15T13:26:40.387" v="362"/>
          <ac:cxnSpMkLst>
            <pc:docMk/>
            <pc:sldMk cId="608532703" sldId="1132"/>
            <ac:cxnSpMk id="37" creationId="{29834438-D081-4704-A97E-0A0C1C152096}"/>
          </ac:cxnSpMkLst>
        </pc:cxnChg>
        <pc:cxnChg chg="add">
          <ac:chgData name="Zhihao Tang" userId="c6afea04-4771-4879-9e3a-ee1175e1ff43" providerId="ADAL" clId="{15B1BB48-0B9E-4EF0-A17F-F5324AAF30C6}" dt="2020-07-15T13:26:40.387" v="362"/>
          <ac:cxnSpMkLst>
            <pc:docMk/>
            <pc:sldMk cId="608532703" sldId="1132"/>
            <ac:cxnSpMk id="51" creationId="{417275B5-6156-4AB1-99EB-82EA2ACD41A5}"/>
          </ac:cxnSpMkLst>
        </pc:cxnChg>
        <pc:cxnChg chg="add">
          <ac:chgData name="Zhihao Tang" userId="c6afea04-4771-4879-9e3a-ee1175e1ff43" providerId="ADAL" clId="{15B1BB48-0B9E-4EF0-A17F-F5324AAF30C6}" dt="2020-07-15T13:26:40.387" v="362"/>
          <ac:cxnSpMkLst>
            <pc:docMk/>
            <pc:sldMk cId="608532703" sldId="1132"/>
            <ac:cxnSpMk id="52" creationId="{265AA43B-D1CE-4838-9DBA-9F6B129CB6E3}"/>
          </ac:cxnSpMkLst>
        </pc:cxnChg>
        <pc:cxnChg chg="add">
          <ac:chgData name="Zhihao Tang" userId="c6afea04-4771-4879-9e3a-ee1175e1ff43" providerId="ADAL" clId="{15B1BB48-0B9E-4EF0-A17F-F5324AAF30C6}" dt="2020-07-15T13:26:40.387" v="362"/>
          <ac:cxnSpMkLst>
            <pc:docMk/>
            <pc:sldMk cId="608532703" sldId="1132"/>
            <ac:cxnSpMk id="66" creationId="{6EAA2069-4C5B-4215-8ACC-4ED47A1D2A0F}"/>
          </ac:cxnSpMkLst>
        </pc:cxnChg>
        <pc:cxnChg chg="add">
          <ac:chgData name="Zhihao Tang" userId="c6afea04-4771-4879-9e3a-ee1175e1ff43" providerId="ADAL" clId="{15B1BB48-0B9E-4EF0-A17F-F5324AAF30C6}" dt="2020-07-15T13:26:40.387" v="362"/>
          <ac:cxnSpMkLst>
            <pc:docMk/>
            <pc:sldMk cId="608532703" sldId="1132"/>
            <ac:cxnSpMk id="67" creationId="{B7535851-F312-496A-B154-20FE521CED0C}"/>
          </ac:cxnSpMkLst>
        </pc:cxnChg>
        <pc:cxnChg chg="add">
          <ac:chgData name="Zhihao Tang" userId="c6afea04-4771-4879-9e3a-ee1175e1ff43" providerId="ADAL" clId="{15B1BB48-0B9E-4EF0-A17F-F5324AAF30C6}" dt="2020-07-15T13:26:40.387" v="362"/>
          <ac:cxnSpMkLst>
            <pc:docMk/>
            <pc:sldMk cId="608532703" sldId="1132"/>
            <ac:cxnSpMk id="68" creationId="{619E5729-C433-42F2-B433-A229E1C19002}"/>
          </ac:cxnSpMkLst>
        </pc:cxnChg>
        <pc:cxnChg chg="add">
          <ac:chgData name="Zhihao Tang" userId="c6afea04-4771-4879-9e3a-ee1175e1ff43" providerId="ADAL" clId="{15B1BB48-0B9E-4EF0-A17F-F5324AAF30C6}" dt="2020-07-15T13:26:40.387" v="362"/>
          <ac:cxnSpMkLst>
            <pc:docMk/>
            <pc:sldMk cId="608532703" sldId="1132"/>
            <ac:cxnSpMk id="69" creationId="{F15C1B51-190E-48A7-8D10-DC4AD3BEE26B}"/>
          </ac:cxnSpMkLst>
        </pc:cxnChg>
        <pc:cxnChg chg="add">
          <ac:chgData name="Zhihao Tang" userId="c6afea04-4771-4879-9e3a-ee1175e1ff43" providerId="ADAL" clId="{15B1BB48-0B9E-4EF0-A17F-F5324AAF30C6}" dt="2020-07-15T13:26:40.387" v="362"/>
          <ac:cxnSpMkLst>
            <pc:docMk/>
            <pc:sldMk cId="608532703" sldId="1132"/>
            <ac:cxnSpMk id="70" creationId="{EA9EF207-5BFD-4644-AD30-20A78698650A}"/>
          </ac:cxnSpMkLst>
        </pc:cxnChg>
        <pc:cxnChg chg="add">
          <ac:chgData name="Zhihao Tang" userId="c6afea04-4771-4879-9e3a-ee1175e1ff43" providerId="ADAL" clId="{15B1BB48-0B9E-4EF0-A17F-F5324AAF30C6}" dt="2020-07-15T13:26:40.387" v="362"/>
          <ac:cxnSpMkLst>
            <pc:docMk/>
            <pc:sldMk cId="608532703" sldId="1132"/>
            <ac:cxnSpMk id="71" creationId="{CBA2DE23-0D2F-4018-97F6-3B6BDC90B6C2}"/>
          </ac:cxnSpMkLst>
        </pc:cxnChg>
        <pc:cxnChg chg="add">
          <ac:chgData name="Zhihao Tang" userId="c6afea04-4771-4879-9e3a-ee1175e1ff43" providerId="ADAL" clId="{15B1BB48-0B9E-4EF0-A17F-F5324AAF30C6}" dt="2020-07-15T13:26:40.387" v="362"/>
          <ac:cxnSpMkLst>
            <pc:docMk/>
            <pc:sldMk cId="608532703" sldId="1132"/>
            <ac:cxnSpMk id="72" creationId="{4101A0D0-E872-402D-A8F1-01AEC6C78D7B}"/>
          </ac:cxnSpMkLst>
        </pc:cxnChg>
        <pc:cxnChg chg="add">
          <ac:chgData name="Zhihao Tang" userId="c6afea04-4771-4879-9e3a-ee1175e1ff43" providerId="ADAL" clId="{15B1BB48-0B9E-4EF0-A17F-F5324AAF30C6}" dt="2020-07-15T13:26:40.387" v="362"/>
          <ac:cxnSpMkLst>
            <pc:docMk/>
            <pc:sldMk cId="608532703" sldId="1132"/>
            <ac:cxnSpMk id="73" creationId="{AF648C11-D94C-40D4-BC4E-6DD2D37F364C}"/>
          </ac:cxnSpMkLst>
        </pc:cxnChg>
        <pc:cxnChg chg="add">
          <ac:chgData name="Zhihao Tang" userId="c6afea04-4771-4879-9e3a-ee1175e1ff43" providerId="ADAL" clId="{15B1BB48-0B9E-4EF0-A17F-F5324AAF30C6}" dt="2020-07-15T13:26:40.387" v="362"/>
          <ac:cxnSpMkLst>
            <pc:docMk/>
            <pc:sldMk cId="608532703" sldId="1132"/>
            <ac:cxnSpMk id="74" creationId="{9B371046-2B1B-4468-8C53-2868D6653580}"/>
          </ac:cxnSpMkLst>
        </pc:cxnChg>
        <pc:cxnChg chg="add">
          <ac:chgData name="Zhihao Tang" userId="c6afea04-4771-4879-9e3a-ee1175e1ff43" providerId="ADAL" clId="{15B1BB48-0B9E-4EF0-A17F-F5324AAF30C6}" dt="2020-07-15T13:26:40.387" v="362"/>
          <ac:cxnSpMkLst>
            <pc:docMk/>
            <pc:sldMk cId="608532703" sldId="1132"/>
            <ac:cxnSpMk id="75" creationId="{956EB636-016A-41E6-8DD6-2C047DB3D00E}"/>
          </ac:cxnSpMkLst>
        </pc:cxnChg>
        <pc:cxnChg chg="add">
          <ac:chgData name="Zhihao Tang" userId="c6afea04-4771-4879-9e3a-ee1175e1ff43" providerId="ADAL" clId="{15B1BB48-0B9E-4EF0-A17F-F5324AAF30C6}" dt="2020-07-15T13:26:40.387" v="362"/>
          <ac:cxnSpMkLst>
            <pc:docMk/>
            <pc:sldMk cId="608532703" sldId="1132"/>
            <ac:cxnSpMk id="76" creationId="{572A83E1-71F9-4E2D-90A8-AD49CC6690B5}"/>
          </ac:cxnSpMkLst>
        </pc:cxnChg>
        <pc:cxnChg chg="add">
          <ac:chgData name="Zhihao Tang" userId="c6afea04-4771-4879-9e3a-ee1175e1ff43" providerId="ADAL" clId="{15B1BB48-0B9E-4EF0-A17F-F5324AAF30C6}" dt="2020-07-15T13:26:40.387" v="362"/>
          <ac:cxnSpMkLst>
            <pc:docMk/>
            <pc:sldMk cId="608532703" sldId="1132"/>
            <ac:cxnSpMk id="77" creationId="{DE43FFF7-EDDA-4C39-8989-2B2C6F6A43B0}"/>
          </ac:cxnSpMkLst>
        </pc:cxnChg>
        <pc:cxnChg chg="add">
          <ac:chgData name="Zhihao Tang" userId="c6afea04-4771-4879-9e3a-ee1175e1ff43" providerId="ADAL" clId="{15B1BB48-0B9E-4EF0-A17F-F5324AAF30C6}" dt="2020-07-15T13:26:40.387" v="362"/>
          <ac:cxnSpMkLst>
            <pc:docMk/>
            <pc:sldMk cId="608532703" sldId="1132"/>
            <ac:cxnSpMk id="78" creationId="{376989B6-2F4F-4410-BE58-D5C1819C89BA}"/>
          </ac:cxnSpMkLst>
        </pc:cxnChg>
        <pc:cxnChg chg="add">
          <ac:chgData name="Zhihao Tang" userId="c6afea04-4771-4879-9e3a-ee1175e1ff43" providerId="ADAL" clId="{15B1BB48-0B9E-4EF0-A17F-F5324AAF30C6}" dt="2020-07-15T13:26:40.387" v="362"/>
          <ac:cxnSpMkLst>
            <pc:docMk/>
            <pc:sldMk cId="608532703" sldId="1132"/>
            <ac:cxnSpMk id="79" creationId="{99F707E5-B498-4563-AF9A-17C16457CA01}"/>
          </ac:cxnSpMkLst>
        </pc:cxnChg>
        <pc:cxnChg chg="add">
          <ac:chgData name="Zhihao Tang" userId="c6afea04-4771-4879-9e3a-ee1175e1ff43" providerId="ADAL" clId="{15B1BB48-0B9E-4EF0-A17F-F5324AAF30C6}" dt="2020-07-15T13:26:40.387" v="362"/>
          <ac:cxnSpMkLst>
            <pc:docMk/>
            <pc:sldMk cId="608532703" sldId="1132"/>
            <ac:cxnSpMk id="80" creationId="{6ADC7DAA-89CB-49CD-A0E5-8BC03391B21D}"/>
          </ac:cxnSpMkLst>
        </pc:cxnChg>
        <pc:cxnChg chg="add">
          <ac:chgData name="Zhihao Tang" userId="c6afea04-4771-4879-9e3a-ee1175e1ff43" providerId="ADAL" clId="{15B1BB48-0B9E-4EF0-A17F-F5324AAF30C6}" dt="2020-07-15T13:26:40.387" v="362"/>
          <ac:cxnSpMkLst>
            <pc:docMk/>
            <pc:sldMk cId="608532703" sldId="1132"/>
            <ac:cxnSpMk id="81" creationId="{93D0B1E5-BBEB-4025-9CDD-632469756AB3}"/>
          </ac:cxnSpMkLst>
        </pc:cxnChg>
        <pc:cxnChg chg="add">
          <ac:chgData name="Zhihao Tang" userId="c6afea04-4771-4879-9e3a-ee1175e1ff43" providerId="ADAL" clId="{15B1BB48-0B9E-4EF0-A17F-F5324AAF30C6}" dt="2020-07-15T13:26:40.387" v="362"/>
          <ac:cxnSpMkLst>
            <pc:docMk/>
            <pc:sldMk cId="608532703" sldId="1132"/>
            <ac:cxnSpMk id="82" creationId="{34423E02-7723-4D9A-BFD4-811E85B140DB}"/>
          </ac:cxnSpMkLst>
        </pc:cxnChg>
        <pc:cxnChg chg="add">
          <ac:chgData name="Zhihao Tang" userId="c6afea04-4771-4879-9e3a-ee1175e1ff43" providerId="ADAL" clId="{15B1BB48-0B9E-4EF0-A17F-F5324AAF30C6}" dt="2020-07-15T13:26:40.387" v="362"/>
          <ac:cxnSpMkLst>
            <pc:docMk/>
            <pc:sldMk cId="608532703" sldId="1132"/>
            <ac:cxnSpMk id="83" creationId="{263486FA-5B05-4CDE-889C-29BBDB3EC5E8}"/>
          </ac:cxnSpMkLst>
        </pc:cxnChg>
        <pc:cxnChg chg="add">
          <ac:chgData name="Zhihao Tang" userId="c6afea04-4771-4879-9e3a-ee1175e1ff43" providerId="ADAL" clId="{15B1BB48-0B9E-4EF0-A17F-F5324AAF30C6}" dt="2020-07-15T13:26:40.387" v="362"/>
          <ac:cxnSpMkLst>
            <pc:docMk/>
            <pc:sldMk cId="608532703" sldId="1132"/>
            <ac:cxnSpMk id="84" creationId="{7B5242F7-9B07-4CAD-8948-1247BA84AB42}"/>
          </ac:cxnSpMkLst>
        </pc:cxnChg>
        <pc:cxnChg chg="add">
          <ac:chgData name="Zhihao Tang" userId="c6afea04-4771-4879-9e3a-ee1175e1ff43" providerId="ADAL" clId="{15B1BB48-0B9E-4EF0-A17F-F5324AAF30C6}" dt="2020-07-15T13:26:40.387" v="362"/>
          <ac:cxnSpMkLst>
            <pc:docMk/>
            <pc:sldMk cId="608532703" sldId="1132"/>
            <ac:cxnSpMk id="85" creationId="{839186E7-BB77-4114-9EF6-31144846B82F}"/>
          </ac:cxnSpMkLst>
        </pc:cxnChg>
        <pc:cxnChg chg="add">
          <ac:chgData name="Zhihao Tang" userId="c6afea04-4771-4879-9e3a-ee1175e1ff43" providerId="ADAL" clId="{15B1BB48-0B9E-4EF0-A17F-F5324AAF30C6}" dt="2020-07-15T13:26:40.387" v="362"/>
          <ac:cxnSpMkLst>
            <pc:docMk/>
            <pc:sldMk cId="608532703" sldId="1132"/>
            <ac:cxnSpMk id="86" creationId="{AEA37D92-3A85-4181-87CB-C6AB6356BE9A}"/>
          </ac:cxnSpMkLst>
        </pc:cxnChg>
        <pc:cxnChg chg="add">
          <ac:chgData name="Zhihao Tang" userId="c6afea04-4771-4879-9e3a-ee1175e1ff43" providerId="ADAL" clId="{15B1BB48-0B9E-4EF0-A17F-F5324AAF30C6}" dt="2020-07-15T13:26:40.387" v="362"/>
          <ac:cxnSpMkLst>
            <pc:docMk/>
            <pc:sldMk cId="608532703" sldId="1132"/>
            <ac:cxnSpMk id="87" creationId="{0FBD4B92-BAA0-46D3-AF6B-FA288DD5A4BA}"/>
          </ac:cxnSpMkLst>
        </pc:cxnChg>
        <pc:cxnChg chg="add">
          <ac:chgData name="Zhihao Tang" userId="c6afea04-4771-4879-9e3a-ee1175e1ff43" providerId="ADAL" clId="{15B1BB48-0B9E-4EF0-A17F-F5324AAF30C6}" dt="2020-07-15T13:26:40.387" v="362"/>
          <ac:cxnSpMkLst>
            <pc:docMk/>
            <pc:sldMk cId="608532703" sldId="1132"/>
            <ac:cxnSpMk id="88" creationId="{DF19AAC8-BE92-429E-9C14-8A0F86CE1375}"/>
          </ac:cxnSpMkLst>
        </pc:cxnChg>
        <pc:cxnChg chg="add">
          <ac:chgData name="Zhihao Tang" userId="c6afea04-4771-4879-9e3a-ee1175e1ff43" providerId="ADAL" clId="{15B1BB48-0B9E-4EF0-A17F-F5324AAF30C6}" dt="2020-07-15T13:26:40.387" v="362"/>
          <ac:cxnSpMkLst>
            <pc:docMk/>
            <pc:sldMk cId="608532703" sldId="1132"/>
            <ac:cxnSpMk id="89" creationId="{193E97A2-F20F-4E1E-ADA1-53C28B46EC5D}"/>
          </ac:cxnSpMkLst>
        </pc:cxnChg>
        <pc:cxnChg chg="add">
          <ac:chgData name="Zhihao Tang" userId="c6afea04-4771-4879-9e3a-ee1175e1ff43" providerId="ADAL" clId="{15B1BB48-0B9E-4EF0-A17F-F5324AAF30C6}" dt="2020-07-15T13:26:40.387" v="362"/>
          <ac:cxnSpMkLst>
            <pc:docMk/>
            <pc:sldMk cId="608532703" sldId="1132"/>
            <ac:cxnSpMk id="90" creationId="{6743053E-BB35-4EBC-AB78-5A62E627EA1E}"/>
          </ac:cxnSpMkLst>
        </pc:cxnChg>
        <pc:cxnChg chg="add">
          <ac:chgData name="Zhihao Tang" userId="c6afea04-4771-4879-9e3a-ee1175e1ff43" providerId="ADAL" clId="{15B1BB48-0B9E-4EF0-A17F-F5324AAF30C6}" dt="2020-07-15T13:26:40.387" v="362"/>
          <ac:cxnSpMkLst>
            <pc:docMk/>
            <pc:sldMk cId="608532703" sldId="1132"/>
            <ac:cxnSpMk id="91" creationId="{DAC49F9E-4A06-469E-9112-3E153999CC55}"/>
          </ac:cxnSpMkLst>
        </pc:cxnChg>
        <pc:cxnChg chg="add">
          <ac:chgData name="Zhihao Tang" userId="c6afea04-4771-4879-9e3a-ee1175e1ff43" providerId="ADAL" clId="{15B1BB48-0B9E-4EF0-A17F-F5324AAF30C6}" dt="2020-07-15T13:26:40.387" v="362"/>
          <ac:cxnSpMkLst>
            <pc:docMk/>
            <pc:sldMk cId="608532703" sldId="1132"/>
            <ac:cxnSpMk id="92" creationId="{36B4420A-A86E-4485-AA45-8EA4330AFFBA}"/>
          </ac:cxnSpMkLst>
        </pc:cxnChg>
        <pc:cxnChg chg="add">
          <ac:chgData name="Zhihao Tang" userId="c6afea04-4771-4879-9e3a-ee1175e1ff43" providerId="ADAL" clId="{15B1BB48-0B9E-4EF0-A17F-F5324AAF30C6}" dt="2020-07-15T13:26:40.387" v="362"/>
          <ac:cxnSpMkLst>
            <pc:docMk/>
            <pc:sldMk cId="608532703" sldId="1132"/>
            <ac:cxnSpMk id="93" creationId="{3F6C6CB9-3E02-4DAD-AE6D-48DAEFBE9906}"/>
          </ac:cxnSpMkLst>
        </pc:cxnChg>
        <pc:cxnChg chg="add">
          <ac:chgData name="Zhihao Tang" userId="c6afea04-4771-4879-9e3a-ee1175e1ff43" providerId="ADAL" clId="{15B1BB48-0B9E-4EF0-A17F-F5324AAF30C6}" dt="2020-07-15T13:26:40.387" v="362"/>
          <ac:cxnSpMkLst>
            <pc:docMk/>
            <pc:sldMk cId="608532703" sldId="1132"/>
            <ac:cxnSpMk id="94" creationId="{AECD8F2E-B216-4831-871A-C7437F6A61CE}"/>
          </ac:cxnSpMkLst>
        </pc:cxnChg>
        <pc:cxnChg chg="add">
          <ac:chgData name="Zhihao Tang" userId="c6afea04-4771-4879-9e3a-ee1175e1ff43" providerId="ADAL" clId="{15B1BB48-0B9E-4EF0-A17F-F5324AAF30C6}" dt="2020-07-15T13:26:40.387" v="362"/>
          <ac:cxnSpMkLst>
            <pc:docMk/>
            <pc:sldMk cId="608532703" sldId="1132"/>
            <ac:cxnSpMk id="95" creationId="{80AA5047-FDB2-4EFE-B63E-7B7F9E61827B}"/>
          </ac:cxnSpMkLst>
        </pc:cxnChg>
        <pc:cxnChg chg="add">
          <ac:chgData name="Zhihao Tang" userId="c6afea04-4771-4879-9e3a-ee1175e1ff43" providerId="ADAL" clId="{15B1BB48-0B9E-4EF0-A17F-F5324AAF30C6}" dt="2020-07-15T13:26:40.387" v="362"/>
          <ac:cxnSpMkLst>
            <pc:docMk/>
            <pc:sldMk cId="608532703" sldId="1132"/>
            <ac:cxnSpMk id="96" creationId="{6AB1093F-965D-4800-90B1-88ABB1E903C1}"/>
          </ac:cxnSpMkLst>
        </pc:cxnChg>
        <pc:cxnChg chg="add">
          <ac:chgData name="Zhihao Tang" userId="c6afea04-4771-4879-9e3a-ee1175e1ff43" providerId="ADAL" clId="{15B1BB48-0B9E-4EF0-A17F-F5324AAF30C6}" dt="2020-07-15T13:26:40.387" v="362"/>
          <ac:cxnSpMkLst>
            <pc:docMk/>
            <pc:sldMk cId="608532703" sldId="1132"/>
            <ac:cxnSpMk id="97" creationId="{2CC53593-5B81-4AA8-8AAD-CDAAF8188CE0}"/>
          </ac:cxnSpMkLst>
        </pc:cxnChg>
        <pc:cxnChg chg="add">
          <ac:chgData name="Zhihao Tang" userId="c6afea04-4771-4879-9e3a-ee1175e1ff43" providerId="ADAL" clId="{15B1BB48-0B9E-4EF0-A17F-F5324AAF30C6}" dt="2020-07-15T13:26:40.387" v="362"/>
          <ac:cxnSpMkLst>
            <pc:docMk/>
            <pc:sldMk cId="608532703" sldId="1132"/>
            <ac:cxnSpMk id="163" creationId="{95415AE1-6E9B-4A4D-B544-0CC88544C817}"/>
          </ac:cxnSpMkLst>
        </pc:cxnChg>
        <pc:cxnChg chg="add">
          <ac:chgData name="Zhihao Tang" userId="c6afea04-4771-4879-9e3a-ee1175e1ff43" providerId="ADAL" clId="{15B1BB48-0B9E-4EF0-A17F-F5324AAF30C6}" dt="2020-07-15T13:26:40.387" v="362"/>
          <ac:cxnSpMkLst>
            <pc:docMk/>
            <pc:sldMk cId="608532703" sldId="1132"/>
            <ac:cxnSpMk id="164" creationId="{6F81A315-05E9-47CF-81B9-331FCBF4BF80}"/>
          </ac:cxnSpMkLst>
        </pc:cxnChg>
        <pc:cxnChg chg="add">
          <ac:chgData name="Zhihao Tang" userId="c6afea04-4771-4879-9e3a-ee1175e1ff43" providerId="ADAL" clId="{15B1BB48-0B9E-4EF0-A17F-F5324AAF30C6}" dt="2020-07-15T13:26:40.387" v="362"/>
          <ac:cxnSpMkLst>
            <pc:docMk/>
            <pc:sldMk cId="608532703" sldId="1132"/>
            <ac:cxnSpMk id="165" creationId="{C0AF4D87-7E67-4696-AF11-5A6AC4ABFD92}"/>
          </ac:cxnSpMkLst>
        </pc:cxnChg>
        <pc:cxnChg chg="add">
          <ac:chgData name="Zhihao Tang" userId="c6afea04-4771-4879-9e3a-ee1175e1ff43" providerId="ADAL" clId="{15B1BB48-0B9E-4EF0-A17F-F5324AAF30C6}" dt="2020-07-15T13:26:40.387" v="362"/>
          <ac:cxnSpMkLst>
            <pc:docMk/>
            <pc:sldMk cId="608532703" sldId="1132"/>
            <ac:cxnSpMk id="166" creationId="{57B88743-795E-4832-A549-11907EFA1886}"/>
          </ac:cxnSpMkLst>
        </pc:cxnChg>
        <pc:cxnChg chg="add">
          <ac:chgData name="Zhihao Tang" userId="c6afea04-4771-4879-9e3a-ee1175e1ff43" providerId="ADAL" clId="{15B1BB48-0B9E-4EF0-A17F-F5324AAF30C6}" dt="2020-07-15T13:26:40.387" v="362"/>
          <ac:cxnSpMkLst>
            <pc:docMk/>
            <pc:sldMk cId="608532703" sldId="1132"/>
            <ac:cxnSpMk id="167" creationId="{A5B444BF-3885-48C6-A1E0-A56CBCFA18DA}"/>
          </ac:cxnSpMkLst>
        </pc:cxnChg>
        <pc:cxnChg chg="add">
          <ac:chgData name="Zhihao Tang" userId="c6afea04-4771-4879-9e3a-ee1175e1ff43" providerId="ADAL" clId="{15B1BB48-0B9E-4EF0-A17F-F5324AAF30C6}" dt="2020-07-15T13:26:40.387" v="362"/>
          <ac:cxnSpMkLst>
            <pc:docMk/>
            <pc:sldMk cId="608532703" sldId="1132"/>
            <ac:cxnSpMk id="168" creationId="{6B359F99-4F48-45ED-B508-51B78DB480E4}"/>
          </ac:cxnSpMkLst>
        </pc:cxnChg>
        <pc:cxnChg chg="add">
          <ac:chgData name="Zhihao Tang" userId="c6afea04-4771-4879-9e3a-ee1175e1ff43" providerId="ADAL" clId="{15B1BB48-0B9E-4EF0-A17F-F5324AAF30C6}" dt="2020-07-15T13:26:40.387" v="362"/>
          <ac:cxnSpMkLst>
            <pc:docMk/>
            <pc:sldMk cId="608532703" sldId="1132"/>
            <ac:cxnSpMk id="169" creationId="{9B2E342C-9738-454E-B839-E741FBAB1949}"/>
          </ac:cxnSpMkLst>
        </pc:cxnChg>
        <pc:cxnChg chg="add">
          <ac:chgData name="Zhihao Tang" userId="c6afea04-4771-4879-9e3a-ee1175e1ff43" providerId="ADAL" clId="{15B1BB48-0B9E-4EF0-A17F-F5324AAF30C6}" dt="2020-07-15T13:26:40.387" v="362"/>
          <ac:cxnSpMkLst>
            <pc:docMk/>
            <pc:sldMk cId="608532703" sldId="1132"/>
            <ac:cxnSpMk id="170" creationId="{FB1E6DE3-0F36-4A87-9624-A2EA5CED6FA3}"/>
          </ac:cxnSpMkLst>
        </pc:cxnChg>
        <pc:cxnChg chg="add">
          <ac:chgData name="Zhihao Tang" userId="c6afea04-4771-4879-9e3a-ee1175e1ff43" providerId="ADAL" clId="{15B1BB48-0B9E-4EF0-A17F-F5324AAF30C6}" dt="2020-07-15T13:26:40.387" v="362"/>
          <ac:cxnSpMkLst>
            <pc:docMk/>
            <pc:sldMk cId="608532703" sldId="1132"/>
            <ac:cxnSpMk id="171" creationId="{8D5BDBBE-B83B-460E-A823-AF15D9D9324E}"/>
          </ac:cxnSpMkLst>
        </pc:cxnChg>
        <pc:cxnChg chg="add">
          <ac:chgData name="Zhihao Tang" userId="c6afea04-4771-4879-9e3a-ee1175e1ff43" providerId="ADAL" clId="{15B1BB48-0B9E-4EF0-A17F-F5324AAF30C6}" dt="2020-07-15T13:26:40.387" v="362"/>
          <ac:cxnSpMkLst>
            <pc:docMk/>
            <pc:sldMk cId="608532703" sldId="1132"/>
            <ac:cxnSpMk id="172" creationId="{FA9E1058-29EA-40E8-BA23-F0CDDFC29E61}"/>
          </ac:cxnSpMkLst>
        </pc:cxnChg>
        <pc:cxnChg chg="add">
          <ac:chgData name="Zhihao Tang" userId="c6afea04-4771-4879-9e3a-ee1175e1ff43" providerId="ADAL" clId="{15B1BB48-0B9E-4EF0-A17F-F5324AAF30C6}" dt="2020-07-15T13:26:40.387" v="362"/>
          <ac:cxnSpMkLst>
            <pc:docMk/>
            <pc:sldMk cId="608532703" sldId="1132"/>
            <ac:cxnSpMk id="173" creationId="{AD54BDEA-BC4A-492E-8A1C-346A4014A713}"/>
          </ac:cxnSpMkLst>
        </pc:cxnChg>
        <pc:cxnChg chg="add">
          <ac:chgData name="Zhihao Tang" userId="c6afea04-4771-4879-9e3a-ee1175e1ff43" providerId="ADAL" clId="{15B1BB48-0B9E-4EF0-A17F-F5324AAF30C6}" dt="2020-07-15T13:26:40.387" v="362"/>
          <ac:cxnSpMkLst>
            <pc:docMk/>
            <pc:sldMk cId="608532703" sldId="1132"/>
            <ac:cxnSpMk id="174" creationId="{434D0DDE-AB68-4411-A95E-422414BDBAB4}"/>
          </ac:cxnSpMkLst>
        </pc:cxnChg>
        <pc:cxnChg chg="add">
          <ac:chgData name="Zhihao Tang" userId="c6afea04-4771-4879-9e3a-ee1175e1ff43" providerId="ADAL" clId="{15B1BB48-0B9E-4EF0-A17F-F5324AAF30C6}" dt="2020-07-15T13:26:40.387" v="362"/>
          <ac:cxnSpMkLst>
            <pc:docMk/>
            <pc:sldMk cId="608532703" sldId="1132"/>
            <ac:cxnSpMk id="175" creationId="{EEF63550-A0E1-488B-9CB7-D0C0194412CA}"/>
          </ac:cxnSpMkLst>
        </pc:cxnChg>
        <pc:cxnChg chg="add">
          <ac:chgData name="Zhihao Tang" userId="c6afea04-4771-4879-9e3a-ee1175e1ff43" providerId="ADAL" clId="{15B1BB48-0B9E-4EF0-A17F-F5324AAF30C6}" dt="2020-07-15T13:26:40.387" v="362"/>
          <ac:cxnSpMkLst>
            <pc:docMk/>
            <pc:sldMk cId="608532703" sldId="1132"/>
            <ac:cxnSpMk id="176" creationId="{6963BCDA-3269-4D90-958A-00E0E69651BD}"/>
          </ac:cxnSpMkLst>
        </pc:cxnChg>
      </pc:sldChg>
      <pc:sldChg chg="add del">
        <pc:chgData name="Zhihao Tang" userId="c6afea04-4771-4879-9e3a-ee1175e1ff43" providerId="ADAL" clId="{15B1BB48-0B9E-4EF0-A17F-F5324AAF30C6}" dt="2020-07-15T13:25:57.794" v="360"/>
        <pc:sldMkLst>
          <pc:docMk/>
          <pc:sldMk cId="1775827255" sldId="1132"/>
        </pc:sldMkLst>
      </pc:sldChg>
      <pc:sldChg chg="modSp add">
        <pc:chgData name="Zhihao Tang" userId="c6afea04-4771-4879-9e3a-ee1175e1ff43" providerId="ADAL" clId="{15B1BB48-0B9E-4EF0-A17F-F5324AAF30C6}" dt="2020-07-15T16:00:29.036" v="472" actId="20577"/>
        <pc:sldMkLst>
          <pc:docMk/>
          <pc:sldMk cId="3932061072" sldId="1133"/>
        </pc:sldMkLst>
        <pc:spChg chg="mod">
          <ac:chgData name="Zhihao Tang" userId="c6afea04-4771-4879-9e3a-ee1175e1ff43" providerId="ADAL" clId="{15B1BB48-0B9E-4EF0-A17F-F5324AAF30C6}" dt="2020-07-15T16:00:29.036" v="472" actId="20577"/>
          <ac:spMkLst>
            <pc:docMk/>
            <pc:sldMk cId="3932061072" sldId="1133"/>
            <ac:spMk id="2" creationId="{AD43CE73-1B09-4FFC-A468-B80410FCDE39}"/>
          </ac:spMkLst>
        </pc:spChg>
      </pc:sldChg>
      <pc:sldChg chg="addSp delSp modSp add">
        <pc:chgData name="Zhihao Tang" userId="c6afea04-4771-4879-9e3a-ee1175e1ff43" providerId="ADAL" clId="{15B1BB48-0B9E-4EF0-A17F-F5324AAF30C6}" dt="2020-07-22T21:13:33.680" v="2967" actId="478"/>
        <pc:sldMkLst>
          <pc:docMk/>
          <pc:sldMk cId="4021684785" sldId="1134"/>
        </pc:sldMkLst>
        <pc:spChg chg="del">
          <ac:chgData name="Zhihao Tang" userId="c6afea04-4771-4879-9e3a-ee1175e1ff43" providerId="ADAL" clId="{15B1BB48-0B9E-4EF0-A17F-F5324AAF30C6}" dt="2020-07-22T21:13:33.680" v="2967" actId="478"/>
          <ac:spMkLst>
            <pc:docMk/>
            <pc:sldMk cId="4021684785" sldId="1134"/>
            <ac:spMk id="3" creationId="{AD06DC1D-B17A-4883-B122-B27B3065BCCF}"/>
          </ac:spMkLst>
        </pc:spChg>
        <pc:spChg chg="add mod">
          <ac:chgData name="Zhihao Tang" userId="c6afea04-4771-4879-9e3a-ee1175e1ff43" providerId="ADAL" clId="{15B1BB48-0B9E-4EF0-A17F-F5324AAF30C6}" dt="2020-07-16T15:22:16.460" v="1306" actId="1076"/>
          <ac:spMkLst>
            <pc:docMk/>
            <pc:sldMk cId="4021684785" sldId="1134"/>
            <ac:spMk id="5" creationId="{A193BBF7-A914-41C4-9E89-C5639277835C}"/>
          </ac:spMkLst>
        </pc:spChg>
        <pc:spChg chg="add mod">
          <ac:chgData name="Zhihao Tang" userId="c6afea04-4771-4879-9e3a-ee1175e1ff43" providerId="ADAL" clId="{15B1BB48-0B9E-4EF0-A17F-F5324AAF30C6}" dt="2020-07-16T15:22:40.389" v="1311" actId="1076"/>
          <ac:spMkLst>
            <pc:docMk/>
            <pc:sldMk cId="4021684785" sldId="1134"/>
            <ac:spMk id="7" creationId="{4E531263-65A0-4DB6-9A15-AEA586273289}"/>
          </ac:spMkLst>
        </pc:spChg>
        <pc:spChg chg="add del mod">
          <ac:chgData name="Zhihao Tang" userId="c6afea04-4771-4879-9e3a-ee1175e1ff43" providerId="ADAL" clId="{15B1BB48-0B9E-4EF0-A17F-F5324AAF30C6}" dt="2020-07-16T18:01:42.522" v="1667" actId="11529"/>
          <ac:spMkLst>
            <pc:docMk/>
            <pc:sldMk cId="4021684785" sldId="1134"/>
            <ac:spMk id="9" creationId="{0ED13328-A91C-4EA1-B440-20F415DB28EF}"/>
          </ac:spMkLst>
        </pc:spChg>
        <pc:spChg chg="add del mod">
          <ac:chgData name="Zhihao Tang" userId="c6afea04-4771-4879-9e3a-ee1175e1ff43" providerId="ADAL" clId="{15B1BB48-0B9E-4EF0-A17F-F5324AAF30C6}" dt="2020-07-16T18:02:21.538" v="1673" actId="478"/>
          <ac:spMkLst>
            <pc:docMk/>
            <pc:sldMk cId="4021684785" sldId="1134"/>
            <ac:spMk id="10" creationId="{48DE3E3E-F441-4367-9980-1EED06D55062}"/>
          </ac:spMkLst>
        </pc:spChg>
        <pc:graphicFrameChg chg="add mod">
          <ac:chgData name="Zhihao Tang" userId="c6afea04-4771-4879-9e3a-ee1175e1ff43" providerId="ADAL" clId="{15B1BB48-0B9E-4EF0-A17F-F5324AAF30C6}" dt="2020-07-16T15:44:23.297" v="1592" actId="207"/>
          <ac:graphicFrameMkLst>
            <pc:docMk/>
            <pc:sldMk cId="4021684785" sldId="1134"/>
            <ac:graphicFrameMk id="8" creationId="{131875CB-AD26-434B-9E66-59FCB81AE42A}"/>
          </ac:graphicFrameMkLst>
        </pc:graphicFrameChg>
        <pc:picChg chg="add mod">
          <ac:chgData name="Zhihao Tang" userId="c6afea04-4771-4879-9e3a-ee1175e1ff43" providerId="ADAL" clId="{15B1BB48-0B9E-4EF0-A17F-F5324AAF30C6}" dt="2020-07-16T18:02:28.584" v="1675" actId="1076"/>
          <ac:picMkLst>
            <pc:docMk/>
            <pc:sldMk cId="4021684785" sldId="1134"/>
            <ac:picMk id="4" creationId="{076A9C2F-A4A7-42A4-9518-CEF5CCC5CE3C}"/>
          </ac:picMkLst>
        </pc:picChg>
        <pc:picChg chg="add mod">
          <ac:chgData name="Zhihao Tang" userId="c6afea04-4771-4879-9e3a-ee1175e1ff43" providerId="ADAL" clId="{15B1BB48-0B9E-4EF0-A17F-F5324AAF30C6}" dt="2020-07-15T19:32:35.515" v="1010" actId="1076"/>
          <ac:picMkLst>
            <pc:docMk/>
            <pc:sldMk cId="4021684785" sldId="1134"/>
            <ac:picMk id="6" creationId="{993EFFEE-7B82-4A9E-A68C-39A5A93470A1}"/>
          </ac:picMkLst>
        </pc:picChg>
      </pc:sldChg>
      <pc:sldChg chg="addSp delSp modSp add modNotesTx">
        <pc:chgData name="Zhihao Tang" userId="c6afea04-4771-4879-9e3a-ee1175e1ff43" providerId="ADAL" clId="{15B1BB48-0B9E-4EF0-A17F-F5324AAF30C6}" dt="2020-07-22T21:12:16.498" v="2960" actId="1076"/>
        <pc:sldMkLst>
          <pc:docMk/>
          <pc:sldMk cId="1031454831" sldId="1135"/>
        </pc:sldMkLst>
        <pc:spChg chg="del">
          <ac:chgData name="Zhihao Tang" userId="c6afea04-4771-4879-9e3a-ee1175e1ff43" providerId="ADAL" clId="{15B1BB48-0B9E-4EF0-A17F-F5324AAF30C6}" dt="2020-07-22T21:12:08.257" v="2959" actId="478"/>
          <ac:spMkLst>
            <pc:docMk/>
            <pc:sldMk cId="1031454831" sldId="1135"/>
            <ac:spMk id="3" creationId="{BCC2ADBF-6314-493F-9FE1-9334AC421E0F}"/>
          </ac:spMkLst>
        </pc:spChg>
        <pc:spChg chg="add mod">
          <ac:chgData name="Zhihao Tang" userId="c6afea04-4771-4879-9e3a-ee1175e1ff43" providerId="ADAL" clId="{15B1BB48-0B9E-4EF0-A17F-F5324AAF30C6}" dt="2020-07-16T15:30:20.363" v="1578" actId="20577"/>
          <ac:spMkLst>
            <pc:docMk/>
            <pc:sldMk cId="1031454831" sldId="1135"/>
            <ac:spMk id="4" creationId="{4949D557-295C-458F-B795-D64929F21870}"/>
          </ac:spMkLst>
        </pc:spChg>
        <pc:spChg chg="add del">
          <ac:chgData name="Zhihao Tang" userId="c6afea04-4771-4879-9e3a-ee1175e1ff43" providerId="ADAL" clId="{15B1BB48-0B9E-4EF0-A17F-F5324AAF30C6}" dt="2020-07-16T19:21:34.080" v="1720"/>
          <ac:spMkLst>
            <pc:docMk/>
            <pc:sldMk cId="1031454831" sldId="1135"/>
            <ac:spMk id="9" creationId="{9FCDA85F-63BB-423D-A1E1-B977A5344AFD}"/>
          </ac:spMkLst>
        </pc:spChg>
        <pc:spChg chg="add del">
          <ac:chgData name="Zhihao Tang" userId="c6afea04-4771-4879-9e3a-ee1175e1ff43" providerId="ADAL" clId="{15B1BB48-0B9E-4EF0-A17F-F5324AAF30C6}" dt="2020-07-16T19:23:03.330" v="1724"/>
          <ac:spMkLst>
            <pc:docMk/>
            <pc:sldMk cId="1031454831" sldId="1135"/>
            <ac:spMk id="10" creationId="{48A4461F-CFDD-430D-AD8B-39774B6AC56E}"/>
          </ac:spMkLst>
        </pc:spChg>
        <pc:spChg chg="add mod">
          <ac:chgData name="Zhihao Tang" userId="c6afea04-4771-4879-9e3a-ee1175e1ff43" providerId="ADAL" clId="{15B1BB48-0B9E-4EF0-A17F-F5324AAF30C6}" dt="2020-07-22T21:00:59.770" v="2785" actId="164"/>
          <ac:spMkLst>
            <pc:docMk/>
            <pc:sldMk cId="1031454831" sldId="1135"/>
            <ac:spMk id="11" creationId="{BC7AD6DE-32B2-4090-92F1-675F7F7588F4}"/>
          </ac:spMkLst>
        </pc:spChg>
        <pc:spChg chg="add mod">
          <ac:chgData name="Zhihao Tang" userId="c6afea04-4771-4879-9e3a-ee1175e1ff43" providerId="ADAL" clId="{15B1BB48-0B9E-4EF0-A17F-F5324AAF30C6}" dt="2020-07-22T21:11:45.468" v="2939" actId="1076"/>
          <ac:spMkLst>
            <pc:docMk/>
            <pc:sldMk cId="1031454831" sldId="1135"/>
            <ac:spMk id="18" creationId="{9F66BD52-709C-45C7-BE18-47609BAF0F39}"/>
          </ac:spMkLst>
        </pc:spChg>
        <pc:spChg chg="add mod">
          <ac:chgData name="Zhihao Tang" userId="c6afea04-4771-4879-9e3a-ee1175e1ff43" providerId="ADAL" clId="{15B1BB48-0B9E-4EF0-A17F-F5324AAF30C6}" dt="2020-07-22T21:08:21.590" v="2918" actId="1076"/>
          <ac:spMkLst>
            <pc:docMk/>
            <pc:sldMk cId="1031454831" sldId="1135"/>
            <ac:spMk id="19" creationId="{6000857A-AACE-4BFC-9A7D-427B4FD79BF9}"/>
          </ac:spMkLst>
        </pc:spChg>
        <pc:spChg chg="add mod">
          <ac:chgData name="Zhihao Tang" userId="c6afea04-4771-4879-9e3a-ee1175e1ff43" providerId="ADAL" clId="{15B1BB48-0B9E-4EF0-A17F-F5324AAF30C6}" dt="2020-07-22T21:00:48.652" v="2783" actId="164"/>
          <ac:spMkLst>
            <pc:docMk/>
            <pc:sldMk cId="1031454831" sldId="1135"/>
            <ac:spMk id="25" creationId="{A9C93375-7D85-436F-8956-A8C774E65E4A}"/>
          </ac:spMkLst>
        </pc:spChg>
        <pc:spChg chg="add mod">
          <ac:chgData name="Zhihao Tang" userId="c6afea04-4771-4879-9e3a-ee1175e1ff43" providerId="ADAL" clId="{15B1BB48-0B9E-4EF0-A17F-F5324AAF30C6}" dt="2020-07-22T21:07:43.078" v="2914" actId="1076"/>
          <ac:spMkLst>
            <pc:docMk/>
            <pc:sldMk cId="1031454831" sldId="1135"/>
            <ac:spMk id="33" creationId="{758D6653-5FF4-4310-9371-140A6BE7AD9B}"/>
          </ac:spMkLst>
        </pc:spChg>
        <pc:spChg chg="add mod">
          <ac:chgData name="Zhihao Tang" userId="c6afea04-4771-4879-9e3a-ee1175e1ff43" providerId="ADAL" clId="{15B1BB48-0B9E-4EF0-A17F-F5324AAF30C6}" dt="2020-07-22T21:12:16.498" v="2960" actId="1076"/>
          <ac:spMkLst>
            <pc:docMk/>
            <pc:sldMk cId="1031454831" sldId="1135"/>
            <ac:spMk id="35" creationId="{223A093F-F962-4016-A231-B799B6DA6D4B}"/>
          </ac:spMkLst>
        </pc:spChg>
        <pc:grpChg chg="add mod">
          <ac:chgData name="Zhihao Tang" userId="c6afea04-4771-4879-9e3a-ee1175e1ff43" providerId="ADAL" clId="{15B1BB48-0B9E-4EF0-A17F-F5324AAF30C6}" dt="2020-07-22T21:04:00.451" v="2827" actId="1076"/>
          <ac:grpSpMkLst>
            <pc:docMk/>
            <pc:sldMk cId="1031454831" sldId="1135"/>
            <ac:grpSpMk id="12" creationId="{8E0AD256-C9D9-4660-9ABE-70A7F20ABB42}"/>
          </ac:grpSpMkLst>
        </pc:grpChg>
        <pc:grpChg chg="add mod">
          <ac:chgData name="Zhihao Tang" userId="c6afea04-4771-4879-9e3a-ee1175e1ff43" providerId="ADAL" clId="{15B1BB48-0B9E-4EF0-A17F-F5324AAF30C6}" dt="2020-07-22T21:04:03.863" v="2828" actId="1076"/>
          <ac:grpSpMkLst>
            <pc:docMk/>
            <pc:sldMk cId="1031454831" sldId="1135"/>
            <ac:grpSpMk id="14" creationId="{0B9EB6E4-D96B-4587-B150-9612C1CC720E}"/>
          </ac:grpSpMkLst>
        </pc:grpChg>
        <pc:picChg chg="add del mod">
          <ac:chgData name="Zhihao Tang" userId="c6afea04-4771-4879-9e3a-ee1175e1ff43" providerId="ADAL" clId="{15B1BB48-0B9E-4EF0-A17F-F5324AAF30C6}" dt="2020-07-16T15:52:59.827" v="1622" actId="478"/>
          <ac:picMkLst>
            <pc:docMk/>
            <pc:sldMk cId="1031454831" sldId="1135"/>
            <ac:picMk id="5" creationId="{08EBC29B-D4CA-42B6-A323-E799D316D07D}"/>
          </ac:picMkLst>
        </pc:picChg>
        <pc:picChg chg="add del mod">
          <ac:chgData name="Zhihao Tang" userId="c6afea04-4771-4879-9e3a-ee1175e1ff43" providerId="ADAL" clId="{15B1BB48-0B9E-4EF0-A17F-F5324AAF30C6}" dt="2020-07-16T16:18:26.575" v="1647" actId="478"/>
          <ac:picMkLst>
            <pc:docMk/>
            <pc:sldMk cId="1031454831" sldId="1135"/>
            <ac:picMk id="6" creationId="{E0002CE2-FC3F-414B-B42B-AC928EDCDB63}"/>
          </ac:picMkLst>
        </pc:picChg>
        <pc:picChg chg="add del mod">
          <ac:chgData name="Zhihao Tang" userId="c6afea04-4771-4879-9e3a-ee1175e1ff43" providerId="ADAL" clId="{15B1BB48-0B9E-4EF0-A17F-F5324AAF30C6}" dt="2020-07-16T18:38:13.726" v="1679" actId="478"/>
          <ac:picMkLst>
            <pc:docMk/>
            <pc:sldMk cId="1031454831" sldId="1135"/>
            <ac:picMk id="7" creationId="{38049AC4-7217-40EA-907E-82FBD5E26FE3}"/>
          </ac:picMkLst>
        </pc:picChg>
        <pc:picChg chg="add del mod">
          <ac:chgData name="Zhihao Tang" userId="c6afea04-4771-4879-9e3a-ee1175e1ff43" providerId="ADAL" clId="{15B1BB48-0B9E-4EF0-A17F-F5324AAF30C6}" dt="2020-07-17T16:27:46.390" v="1747" actId="478"/>
          <ac:picMkLst>
            <pc:docMk/>
            <pc:sldMk cId="1031454831" sldId="1135"/>
            <ac:picMk id="8" creationId="{22E5F0B7-4523-47BA-A928-9299336601A9}"/>
          </ac:picMkLst>
        </pc:picChg>
        <pc:picChg chg="mod">
          <ac:chgData name="Zhihao Tang" userId="c6afea04-4771-4879-9e3a-ee1175e1ff43" providerId="ADAL" clId="{15B1BB48-0B9E-4EF0-A17F-F5324AAF30C6}" dt="2020-07-22T21:09:48.024" v="2929" actId="1076"/>
          <ac:picMkLst>
            <pc:docMk/>
            <pc:sldMk cId="1031454831" sldId="1135"/>
            <ac:picMk id="10" creationId="{C6D0F367-D41F-442F-BA99-DA741A30F146}"/>
          </ac:picMkLst>
        </pc:picChg>
        <pc:picChg chg="mod">
          <ac:chgData name="Zhihao Tang" userId="c6afea04-4771-4879-9e3a-ee1175e1ff43" providerId="ADAL" clId="{15B1BB48-0B9E-4EF0-A17F-F5324AAF30C6}" dt="2020-07-22T21:09:46.320" v="2928" actId="1076"/>
          <ac:picMkLst>
            <pc:docMk/>
            <pc:sldMk cId="1031454831" sldId="1135"/>
            <ac:picMk id="13" creationId="{2C60C9C2-33B6-4C8D-9705-2407344C079E}"/>
          </ac:picMkLst>
        </pc:picChg>
        <pc:picChg chg="mod">
          <ac:chgData name="Zhihao Tang" userId="c6afea04-4771-4879-9e3a-ee1175e1ff43" providerId="ADAL" clId="{15B1BB48-0B9E-4EF0-A17F-F5324AAF30C6}" dt="2020-07-22T21:00:59.770" v="2785" actId="164"/>
          <ac:picMkLst>
            <pc:docMk/>
            <pc:sldMk cId="1031454831" sldId="1135"/>
            <ac:picMk id="17" creationId="{D7431725-90C6-4651-9091-3B36556E0A4B}"/>
          </ac:picMkLst>
        </pc:picChg>
        <pc:picChg chg="mod">
          <ac:chgData name="Zhihao Tang" userId="c6afea04-4771-4879-9e3a-ee1175e1ff43" providerId="ADAL" clId="{15B1BB48-0B9E-4EF0-A17F-F5324AAF30C6}" dt="2020-07-22T21:00:48.652" v="2783" actId="164"/>
          <ac:picMkLst>
            <pc:docMk/>
            <pc:sldMk cId="1031454831" sldId="1135"/>
            <ac:picMk id="30" creationId="{FB2BE83B-637C-4F50-AC73-4527A86E4B57}"/>
          </ac:picMkLst>
        </pc:picChg>
        <pc:picChg chg="add del mod">
          <ac:chgData name="Zhihao Tang" userId="c6afea04-4771-4879-9e3a-ee1175e1ff43" providerId="ADAL" clId="{15B1BB48-0B9E-4EF0-A17F-F5324AAF30C6}" dt="2020-07-16T15:52:05.689" v="1613" actId="478"/>
          <ac:picMkLst>
            <pc:docMk/>
            <pc:sldMk cId="1031454831" sldId="1135"/>
            <ac:picMk id="1026" creationId="{53E55735-6D0C-4080-A9DD-5BE0C0D162FC}"/>
          </ac:picMkLst>
        </pc:picChg>
        <pc:picChg chg="add mod">
          <ac:chgData name="Zhihao Tang" userId="c6afea04-4771-4879-9e3a-ee1175e1ff43" providerId="ADAL" clId="{15B1BB48-0B9E-4EF0-A17F-F5324AAF30C6}" dt="2020-07-22T21:11:17.230" v="2937" actId="1076"/>
          <ac:picMkLst>
            <pc:docMk/>
            <pc:sldMk cId="1031454831" sldId="1135"/>
            <ac:picMk id="1028" creationId="{2B80489D-34FD-4633-A449-ADEC7A00A6FD}"/>
          </ac:picMkLst>
        </pc:picChg>
        <pc:picChg chg="add del mod">
          <ac:chgData name="Zhihao Tang" userId="c6afea04-4771-4879-9e3a-ee1175e1ff43" providerId="ADAL" clId="{15B1BB48-0B9E-4EF0-A17F-F5324AAF30C6}" dt="2020-07-16T15:52:03.818" v="1612" actId="478"/>
          <ac:picMkLst>
            <pc:docMk/>
            <pc:sldMk cId="1031454831" sldId="1135"/>
            <ac:picMk id="1030" creationId="{3B21E4D1-9A01-4A4A-BB47-59B22534E131}"/>
          </ac:picMkLst>
        </pc:picChg>
        <pc:picChg chg="add mod">
          <ac:chgData name="Zhihao Tang" userId="c6afea04-4771-4879-9e3a-ee1175e1ff43" providerId="ADAL" clId="{15B1BB48-0B9E-4EF0-A17F-F5324AAF30C6}" dt="2020-07-22T21:11:09.444" v="2935" actId="1076"/>
          <ac:picMkLst>
            <pc:docMk/>
            <pc:sldMk cId="1031454831" sldId="1135"/>
            <ac:picMk id="1032" creationId="{34EE78E4-A6D4-451C-B8E7-18D3DDAEC6B5}"/>
          </ac:picMkLst>
        </pc:picChg>
        <pc:picChg chg="add mod">
          <ac:chgData name="Zhihao Tang" userId="c6afea04-4771-4879-9e3a-ee1175e1ff43" providerId="ADAL" clId="{15B1BB48-0B9E-4EF0-A17F-F5324AAF30C6}" dt="2020-07-22T21:11:04.855" v="2934" actId="1076"/>
          <ac:picMkLst>
            <pc:docMk/>
            <pc:sldMk cId="1031454831" sldId="1135"/>
            <ac:picMk id="1034" creationId="{5F4DB689-C87C-4294-B017-D87EE8008452}"/>
          </ac:picMkLst>
        </pc:picChg>
        <pc:picChg chg="add mod">
          <ac:chgData name="Zhihao Tang" userId="c6afea04-4771-4879-9e3a-ee1175e1ff43" providerId="ADAL" clId="{15B1BB48-0B9E-4EF0-A17F-F5324AAF30C6}" dt="2020-07-22T21:00:59.770" v="2785" actId="164"/>
          <ac:picMkLst>
            <pc:docMk/>
            <pc:sldMk cId="1031454831" sldId="1135"/>
            <ac:picMk id="1036" creationId="{5F90F515-3FD0-40C2-BC36-B0BA20EC59F2}"/>
          </ac:picMkLst>
        </pc:picChg>
        <pc:picChg chg="add mod">
          <ac:chgData name="Zhihao Tang" userId="c6afea04-4771-4879-9e3a-ee1175e1ff43" providerId="ADAL" clId="{15B1BB48-0B9E-4EF0-A17F-F5324AAF30C6}" dt="2020-07-22T21:00:48.652" v="2783" actId="164"/>
          <ac:picMkLst>
            <pc:docMk/>
            <pc:sldMk cId="1031454831" sldId="1135"/>
            <ac:picMk id="1038" creationId="{467FA50C-C1A0-40E2-97B6-C3A2B1149580}"/>
          </ac:picMkLst>
        </pc:picChg>
        <pc:picChg chg="add del mod">
          <ac:chgData name="Zhihao Tang" userId="c6afea04-4771-4879-9e3a-ee1175e1ff43" providerId="ADAL" clId="{15B1BB48-0B9E-4EF0-A17F-F5324AAF30C6}" dt="2020-07-17T16:27:59.143" v="1750" actId="478"/>
          <ac:picMkLst>
            <pc:docMk/>
            <pc:sldMk cId="1031454831" sldId="1135"/>
            <ac:picMk id="1042" creationId="{E3668F1D-2986-4446-B704-4B28F3DAA9C6}"/>
          </ac:picMkLst>
        </pc:picChg>
        <pc:picChg chg="add mod">
          <ac:chgData name="Zhihao Tang" userId="c6afea04-4771-4879-9e3a-ee1175e1ff43" providerId="ADAL" clId="{15B1BB48-0B9E-4EF0-A17F-F5324AAF30C6}" dt="2020-07-22T21:09:39.161" v="2926" actId="1076"/>
          <ac:picMkLst>
            <pc:docMk/>
            <pc:sldMk cId="1031454831" sldId="1135"/>
            <ac:picMk id="1046" creationId="{1D173D0D-1EBD-4E18-A812-B251DB4C1217}"/>
          </ac:picMkLst>
        </pc:picChg>
        <pc:picChg chg="add mod">
          <ac:chgData name="Zhihao Tang" userId="c6afea04-4771-4879-9e3a-ee1175e1ff43" providerId="ADAL" clId="{15B1BB48-0B9E-4EF0-A17F-F5324AAF30C6}" dt="2020-07-22T21:05:16.033" v="2841" actId="1076"/>
          <ac:picMkLst>
            <pc:docMk/>
            <pc:sldMk cId="1031454831" sldId="1135"/>
            <ac:picMk id="1048" creationId="{44E2C84D-DC5A-4DF9-A04C-F4314316A9DE}"/>
          </ac:picMkLst>
        </pc:picChg>
        <pc:picChg chg="add mod">
          <ac:chgData name="Zhihao Tang" userId="c6afea04-4771-4879-9e3a-ee1175e1ff43" providerId="ADAL" clId="{15B1BB48-0B9E-4EF0-A17F-F5324AAF30C6}" dt="2020-07-22T21:11:20.656" v="2938" actId="1076"/>
          <ac:picMkLst>
            <pc:docMk/>
            <pc:sldMk cId="1031454831" sldId="1135"/>
            <ac:picMk id="1050" creationId="{FC0EE5A9-C41D-461E-B06C-80DFF5310940}"/>
          </ac:picMkLst>
        </pc:picChg>
        <pc:cxnChg chg="add mod">
          <ac:chgData name="Zhihao Tang" userId="c6afea04-4771-4879-9e3a-ee1175e1ff43" providerId="ADAL" clId="{15B1BB48-0B9E-4EF0-A17F-F5324AAF30C6}" dt="2020-07-22T21:02:30.048" v="2788" actId="1076"/>
          <ac:cxnSpMkLst>
            <pc:docMk/>
            <pc:sldMk cId="1031454831" sldId="1135"/>
            <ac:cxnSpMk id="16" creationId="{4C5DA4F6-32A6-444C-BFA8-5A1508804DCA}"/>
          </ac:cxnSpMkLst>
        </pc:cxnChg>
        <pc:cxnChg chg="add mod">
          <ac:chgData name="Zhihao Tang" userId="c6afea04-4771-4879-9e3a-ee1175e1ff43" providerId="ADAL" clId="{15B1BB48-0B9E-4EF0-A17F-F5324AAF30C6}" dt="2020-07-22T21:09:26.084" v="2924" actId="14100"/>
          <ac:cxnSpMkLst>
            <pc:docMk/>
            <pc:sldMk cId="1031454831" sldId="1135"/>
            <ac:cxnSpMk id="31" creationId="{D48EA4C5-8572-4D68-B74C-6094A32DDA58}"/>
          </ac:cxnSpMkLst>
        </pc:cxnChg>
      </pc:sldChg>
      <pc:sldChg chg="delSp">
        <pc:chgData name="Zhihao Tang" userId="c6afea04-4771-4879-9e3a-ee1175e1ff43" providerId="ADAL" clId="{15B1BB48-0B9E-4EF0-A17F-F5324AAF30C6}" dt="2020-07-22T21:12:54.413" v="2961" actId="478"/>
        <pc:sldMkLst>
          <pc:docMk/>
          <pc:sldMk cId="2747371907" sldId="1136"/>
        </pc:sldMkLst>
        <pc:spChg chg="del">
          <ac:chgData name="Zhihao Tang" userId="c6afea04-4771-4879-9e3a-ee1175e1ff43" providerId="ADAL" clId="{15B1BB48-0B9E-4EF0-A17F-F5324AAF30C6}" dt="2020-07-22T21:12:54.413" v="2961" actId="478"/>
          <ac:spMkLst>
            <pc:docMk/>
            <pc:sldMk cId="2747371907" sldId="1136"/>
            <ac:spMk id="3" creationId="{9146EFAA-4236-4EA7-A789-BC84DA1A4ADE}"/>
          </ac:spMkLst>
        </pc:spChg>
      </pc:sldChg>
      <pc:sldChg chg="delSp">
        <pc:chgData name="Zhihao Tang" userId="c6afea04-4771-4879-9e3a-ee1175e1ff43" providerId="ADAL" clId="{15B1BB48-0B9E-4EF0-A17F-F5324AAF30C6}" dt="2020-07-22T21:13:26.202" v="2966" actId="478"/>
        <pc:sldMkLst>
          <pc:docMk/>
          <pc:sldMk cId="4082495231" sldId="1140"/>
        </pc:sldMkLst>
        <pc:spChg chg="del">
          <ac:chgData name="Zhihao Tang" userId="c6afea04-4771-4879-9e3a-ee1175e1ff43" providerId="ADAL" clId="{15B1BB48-0B9E-4EF0-A17F-F5324AAF30C6}" dt="2020-07-22T21:13:26.202" v="2966" actId="478"/>
          <ac:spMkLst>
            <pc:docMk/>
            <pc:sldMk cId="4082495231" sldId="1140"/>
            <ac:spMk id="3" creationId="{BE78EE55-9DE3-4160-82F9-64B2450847A2}"/>
          </ac:spMkLst>
        </pc:spChg>
      </pc:sldChg>
      <pc:sldChg chg="delSp modSp add">
        <pc:chgData name="Zhihao Tang" userId="c6afea04-4771-4879-9e3a-ee1175e1ff43" providerId="ADAL" clId="{15B1BB48-0B9E-4EF0-A17F-F5324AAF30C6}" dt="2020-07-22T21:14:48.476" v="2974" actId="478"/>
        <pc:sldMkLst>
          <pc:docMk/>
          <pc:sldMk cId="3234663964" sldId="1141"/>
        </pc:sldMkLst>
        <pc:spChg chg="del mod">
          <ac:chgData name="Zhihao Tang" userId="c6afea04-4771-4879-9e3a-ee1175e1ff43" providerId="ADAL" clId="{15B1BB48-0B9E-4EF0-A17F-F5324AAF30C6}" dt="2020-07-22T21:14:48.476" v="2974" actId="478"/>
          <ac:spMkLst>
            <pc:docMk/>
            <pc:sldMk cId="3234663964" sldId="1141"/>
            <ac:spMk id="3" creationId="{BCC2ADBF-6314-493F-9FE1-9334AC421E0F}"/>
          </ac:spMkLst>
        </pc:spChg>
        <pc:picChg chg="mod">
          <ac:chgData name="Zhihao Tang" userId="c6afea04-4771-4879-9e3a-ee1175e1ff43" providerId="ADAL" clId="{15B1BB48-0B9E-4EF0-A17F-F5324AAF30C6}" dt="2020-07-16T15:52:51.574" v="1621" actId="1076"/>
          <ac:picMkLst>
            <pc:docMk/>
            <pc:sldMk cId="3234663964" sldId="1141"/>
            <ac:picMk id="5" creationId="{08EBC29B-D4CA-42B6-A323-E799D316D07D}"/>
          </ac:picMkLst>
        </pc:picChg>
        <pc:picChg chg="del">
          <ac:chgData name="Zhihao Tang" userId="c6afea04-4771-4879-9e3a-ee1175e1ff43" providerId="ADAL" clId="{15B1BB48-0B9E-4EF0-A17F-F5324AAF30C6}" dt="2020-07-16T15:52:48.929" v="1620" actId="478"/>
          <ac:picMkLst>
            <pc:docMk/>
            <pc:sldMk cId="3234663964" sldId="1141"/>
            <ac:picMk id="1028" creationId="{2B80489D-34FD-4633-A449-ADEC7A00A6FD}"/>
          </ac:picMkLst>
        </pc:picChg>
      </pc:sldChg>
    </pc:docChg>
  </pc:docChgLst>
  <pc:docChgLst>
    <pc:chgData name="Lili Chen" userId="S::lchen4@futurewei.com::d655a4ce-7f1c-47b0-aaa6-bebe0e9b3b75" providerId="AD" clId="Web-{C83CBA7C-2149-3D92-348A-557CCE89DC21}"/>
    <pc:docChg chg="modSld">
      <pc:chgData name="Lili Chen" userId="S::lchen4@futurewei.com::d655a4ce-7f1c-47b0-aaa6-bebe0e9b3b75" providerId="AD" clId="Web-{C83CBA7C-2149-3D92-348A-557CCE89DC21}" dt="2020-07-22T15:45:33.887" v="23" actId="1076"/>
      <pc:docMkLst>
        <pc:docMk/>
      </pc:docMkLst>
      <pc:sldChg chg="addSp modSp">
        <pc:chgData name="Lili Chen" userId="S::lchen4@futurewei.com::d655a4ce-7f1c-47b0-aaa6-bebe0e9b3b75" providerId="AD" clId="Web-{C83CBA7C-2149-3D92-348A-557CCE89DC21}" dt="2020-07-22T15:45:33.887" v="23" actId="1076"/>
        <pc:sldMkLst>
          <pc:docMk/>
          <pc:sldMk cId="4082495231" sldId="1140"/>
        </pc:sldMkLst>
        <pc:spChg chg="mod">
          <ac:chgData name="Lili Chen" userId="S::lchen4@futurewei.com::d655a4ce-7f1c-47b0-aaa6-bebe0e9b3b75" providerId="AD" clId="Web-{C83CBA7C-2149-3D92-348A-557CCE89DC21}" dt="2020-07-22T15:44:08.497" v="2" actId="20577"/>
          <ac:spMkLst>
            <pc:docMk/>
            <pc:sldMk cId="4082495231" sldId="1140"/>
            <ac:spMk id="18" creationId="{6F00E493-6951-4A8A-A510-0DC47420A278}"/>
          </ac:spMkLst>
        </pc:spChg>
        <pc:spChg chg="mod">
          <ac:chgData name="Lili Chen" userId="S::lchen4@futurewei.com::d655a4ce-7f1c-47b0-aaa6-bebe0e9b3b75" providerId="AD" clId="Web-{C83CBA7C-2149-3D92-348A-557CCE89DC21}" dt="2020-07-22T15:45:12.684" v="20" actId="1076"/>
          <ac:spMkLst>
            <pc:docMk/>
            <pc:sldMk cId="4082495231" sldId="1140"/>
            <ac:spMk id="19" creationId="{71A26C03-76FC-4671-B47A-9C204E73C021}"/>
          </ac:spMkLst>
        </pc:spChg>
        <pc:spChg chg="mod">
          <ac:chgData name="Lili Chen" userId="S::lchen4@futurewei.com::d655a4ce-7f1c-47b0-aaa6-bebe0e9b3b75" providerId="AD" clId="Web-{C83CBA7C-2149-3D92-348A-557CCE89DC21}" dt="2020-07-22T15:45:26.200" v="21" actId="1076"/>
          <ac:spMkLst>
            <pc:docMk/>
            <pc:sldMk cId="4082495231" sldId="1140"/>
            <ac:spMk id="47" creationId="{33D7907B-221F-4E3A-9A86-54D66300281E}"/>
          </ac:spMkLst>
        </pc:spChg>
        <pc:spChg chg="mod">
          <ac:chgData name="Lili Chen" userId="S::lchen4@futurewei.com::d655a4ce-7f1c-47b0-aaa6-bebe0e9b3b75" providerId="AD" clId="Web-{C83CBA7C-2149-3D92-348A-557CCE89DC21}" dt="2020-07-22T15:45:29.450" v="22" actId="1076"/>
          <ac:spMkLst>
            <pc:docMk/>
            <pc:sldMk cId="4082495231" sldId="1140"/>
            <ac:spMk id="59" creationId="{4F1709D3-34E2-461C-8763-1C8306A62DA4}"/>
          </ac:spMkLst>
        </pc:spChg>
        <pc:spChg chg="add mod">
          <ac:chgData name="Lili Chen" userId="S::lchen4@futurewei.com::d655a4ce-7f1c-47b0-aaa6-bebe0e9b3b75" providerId="AD" clId="Web-{C83CBA7C-2149-3D92-348A-557CCE89DC21}" dt="2020-07-22T15:45:33.887" v="23" actId="1076"/>
          <ac:spMkLst>
            <pc:docMk/>
            <pc:sldMk cId="4082495231" sldId="1140"/>
            <ac:spMk id="77" creationId="{B12FEA74-3C02-4EC9-97E2-A75B40C00521}"/>
          </ac:spMkLst>
        </pc:spChg>
      </pc:sldChg>
    </pc:docChg>
  </pc:docChgLst>
  <pc:docChgLst>
    <pc:chgData name="Lili Chen" userId="S::lchen4@futurewei.com::d655a4ce-7f1c-47b0-aaa6-bebe0e9b3b75" providerId="AD" clId="Web-{781E9920-1022-0A8C-73A5-46866F6B00B0}"/>
    <pc:docChg chg="modSld">
      <pc:chgData name="Lili Chen" userId="S::lchen4@futurewei.com::d655a4ce-7f1c-47b0-aaa6-bebe0e9b3b75" providerId="AD" clId="Web-{781E9920-1022-0A8C-73A5-46866F6B00B0}" dt="2020-07-13T22:01:50.089" v="1064" actId="14100"/>
      <pc:docMkLst>
        <pc:docMk/>
      </pc:docMkLst>
      <pc:sldChg chg="addSp delSp modSp modNotes">
        <pc:chgData name="Lili Chen" userId="S::lchen4@futurewei.com::d655a4ce-7f1c-47b0-aaa6-bebe0e9b3b75" providerId="AD" clId="Web-{781E9920-1022-0A8C-73A5-46866F6B00B0}" dt="2020-07-13T22:01:50.089" v="1064" actId="14100"/>
        <pc:sldMkLst>
          <pc:docMk/>
          <pc:sldMk cId="2634446704" sldId="1119"/>
        </pc:sldMkLst>
        <pc:spChg chg="add mod">
          <ac:chgData name="Lili Chen" userId="S::lchen4@futurewei.com::d655a4ce-7f1c-47b0-aaa6-bebe0e9b3b75" providerId="AD" clId="Web-{781E9920-1022-0A8C-73A5-46866F6B00B0}" dt="2020-07-13T21:53:38.682" v="1044" actId="1076"/>
          <ac:spMkLst>
            <pc:docMk/>
            <pc:sldMk cId="2634446704" sldId="1119"/>
            <ac:spMk id="4" creationId="{5FC626C4-EC3F-46B8-9B04-06ACF0598CA7}"/>
          </ac:spMkLst>
        </pc:spChg>
        <pc:spChg chg="add mod">
          <ac:chgData name="Lili Chen" userId="S::lchen4@futurewei.com::d655a4ce-7f1c-47b0-aaa6-bebe0e9b3b75" providerId="AD" clId="Web-{781E9920-1022-0A8C-73A5-46866F6B00B0}" dt="2020-07-13T21:53:15.776" v="1028" actId="1076"/>
          <ac:spMkLst>
            <pc:docMk/>
            <pc:sldMk cId="2634446704" sldId="1119"/>
            <ac:spMk id="5" creationId="{FEC8CCED-86AD-4C74-AAFE-DF0DD1DD61CD}"/>
          </ac:spMkLst>
        </pc:spChg>
        <pc:spChg chg="add mod">
          <ac:chgData name="Lili Chen" userId="S::lchen4@futurewei.com::d655a4ce-7f1c-47b0-aaa6-bebe0e9b3b75" providerId="AD" clId="Web-{781E9920-1022-0A8C-73A5-46866F6B00B0}" dt="2020-07-13T21:53:15.792" v="1029" actId="1076"/>
          <ac:spMkLst>
            <pc:docMk/>
            <pc:sldMk cId="2634446704" sldId="1119"/>
            <ac:spMk id="6" creationId="{51E538D9-738D-4E1D-A697-C303C6531DA8}"/>
          </ac:spMkLst>
        </pc:spChg>
        <pc:spChg chg="add mod">
          <ac:chgData name="Lili Chen" userId="S::lchen4@futurewei.com::d655a4ce-7f1c-47b0-aaa6-bebe0e9b3b75" providerId="AD" clId="Web-{781E9920-1022-0A8C-73A5-46866F6B00B0}" dt="2020-07-13T21:53:15.823" v="1031" actId="1076"/>
          <ac:spMkLst>
            <pc:docMk/>
            <pc:sldMk cId="2634446704" sldId="1119"/>
            <ac:spMk id="7" creationId="{69218402-7F1E-493D-B903-D010D9B7E136}"/>
          </ac:spMkLst>
        </pc:spChg>
        <pc:spChg chg="add mod">
          <ac:chgData name="Lili Chen" userId="S::lchen4@futurewei.com::d655a4ce-7f1c-47b0-aaa6-bebe0e9b3b75" providerId="AD" clId="Web-{781E9920-1022-0A8C-73A5-46866F6B00B0}" dt="2020-07-13T21:53:15.870" v="1033" actId="1076"/>
          <ac:spMkLst>
            <pc:docMk/>
            <pc:sldMk cId="2634446704" sldId="1119"/>
            <ac:spMk id="8" creationId="{840CC12A-77CE-42D0-B876-F68E96FC8935}"/>
          </ac:spMkLst>
        </pc:spChg>
        <pc:spChg chg="add mod">
          <ac:chgData name="Lili Chen" userId="S::lchen4@futurewei.com::d655a4ce-7f1c-47b0-aaa6-bebe0e9b3b75" providerId="AD" clId="Web-{781E9920-1022-0A8C-73A5-46866F6B00B0}" dt="2020-07-13T21:53:15.901" v="1035" actId="1076"/>
          <ac:spMkLst>
            <pc:docMk/>
            <pc:sldMk cId="2634446704" sldId="1119"/>
            <ac:spMk id="9" creationId="{7FB249E4-B757-49A2-8083-4F1844F6D6DA}"/>
          </ac:spMkLst>
        </pc:spChg>
        <pc:spChg chg="add del">
          <ac:chgData name="Lili Chen" userId="S::lchen4@futurewei.com::d655a4ce-7f1c-47b0-aaa6-bebe0e9b3b75" providerId="AD" clId="Web-{781E9920-1022-0A8C-73A5-46866F6B00B0}" dt="2020-07-13T18:49:12.253" v="126"/>
          <ac:spMkLst>
            <pc:docMk/>
            <pc:sldMk cId="2634446704" sldId="1119"/>
            <ac:spMk id="10" creationId="{A5CB1B6B-CB4C-4085-9C93-1EDC0E7F1B0C}"/>
          </ac:spMkLst>
        </pc:spChg>
        <pc:spChg chg="add del mod">
          <ac:chgData name="Lili Chen" userId="S::lchen4@futurewei.com::d655a4ce-7f1c-47b0-aaa6-bebe0e9b3b75" providerId="AD" clId="Web-{781E9920-1022-0A8C-73A5-46866F6B00B0}" dt="2020-07-13T18:49:38.987" v="129"/>
          <ac:spMkLst>
            <pc:docMk/>
            <pc:sldMk cId="2634446704" sldId="1119"/>
            <ac:spMk id="11" creationId="{7555DA8B-C0FB-4261-B627-ACB542843758}"/>
          </ac:spMkLst>
        </pc:spChg>
        <pc:spChg chg="add mod">
          <ac:chgData name="Lili Chen" userId="S::lchen4@futurewei.com::d655a4ce-7f1c-47b0-aaa6-bebe0e9b3b75" providerId="AD" clId="Web-{781E9920-1022-0A8C-73A5-46866F6B00B0}" dt="2020-07-13T21:53:15.807" v="1030" actId="1076"/>
          <ac:spMkLst>
            <pc:docMk/>
            <pc:sldMk cId="2634446704" sldId="1119"/>
            <ac:spMk id="12" creationId="{702545C3-AE67-4E00-B984-722B872798A1}"/>
          </ac:spMkLst>
        </pc:spChg>
        <pc:spChg chg="add mod">
          <ac:chgData name="Lili Chen" userId="S::lchen4@futurewei.com::d655a4ce-7f1c-47b0-aaa6-bebe0e9b3b75" providerId="AD" clId="Web-{781E9920-1022-0A8C-73A5-46866F6B00B0}" dt="2020-07-13T21:53:15.854" v="1032" actId="1076"/>
          <ac:spMkLst>
            <pc:docMk/>
            <pc:sldMk cId="2634446704" sldId="1119"/>
            <ac:spMk id="13" creationId="{20063B9F-7EAD-4D80-A89B-F0C0FBD9E91C}"/>
          </ac:spMkLst>
        </pc:spChg>
        <pc:spChg chg="add mod">
          <ac:chgData name="Lili Chen" userId="S::lchen4@futurewei.com::d655a4ce-7f1c-47b0-aaa6-bebe0e9b3b75" providerId="AD" clId="Web-{781E9920-1022-0A8C-73A5-46866F6B00B0}" dt="2020-07-13T21:53:15.885" v="1034" actId="1076"/>
          <ac:spMkLst>
            <pc:docMk/>
            <pc:sldMk cId="2634446704" sldId="1119"/>
            <ac:spMk id="14" creationId="{49FA2FA3-2EB5-4DBB-A558-32C8CEBB56AD}"/>
          </ac:spMkLst>
        </pc:spChg>
        <pc:spChg chg="add mod">
          <ac:chgData name="Lili Chen" userId="S::lchen4@futurewei.com::d655a4ce-7f1c-47b0-aaa6-bebe0e9b3b75" providerId="AD" clId="Web-{781E9920-1022-0A8C-73A5-46866F6B00B0}" dt="2020-07-13T21:53:15.760" v="1027" actId="1076"/>
          <ac:spMkLst>
            <pc:docMk/>
            <pc:sldMk cId="2634446704" sldId="1119"/>
            <ac:spMk id="15" creationId="{C8D57ABB-748C-43DA-9E0C-7BE48DFF2DD5}"/>
          </ac:spMkLst>
        </pc:spChg>
        <pc:spChg chg="add mod">
          <ac:chgData name="Lili Chen" userId="S::lchen4@futurewei.com::d655a4ce-7f1c-47b0-aaa6-bebe0e9b3b75" providerId="AD" clId="Web-{781E9920-1022-0A8C-73A5-46866F6B00B0}" dt="2020-07-13T22:01:50.089" v="1064" actId="14100"/>
          <ac:spMkLst>
            <pc:docMk/>
            <pc:sldMk cId="2634446704" sldId="1119"/>
            <ac:spMk id="16" creationId="{C8D57ABB-748C-43DA-9E0C-7BE48DFF2DD5}"/>
          </ac:spMkLst>
        </pc:spChg>
        <pc:spChg chg="add del mod">
          <ac:chgData name="Lili Chen" userId="S::lchen4@futurewei.com::d655a4ce-7f1c-47b0-aaa6-bebe0e9b3b75" providerId="AD" clId="Web-{781E9920-1022-0A8C-73A5-46866F6B00B0}" dt="2020-07-13T19:07:51.931" v="321"/>
          <ac:spMkLst>
            <pc:docMk/>
            <pc:sldMk cId="2634446704" sldId="1119"/>
            <ac:spMk id="17" creationId="{33FD59E9-F3AD-473C-B7BB-4CDF35EF9A32}"/>
          </ac:spMkLst>
        </pc:spChg>
        <pc:spChg chg="add mod">
          <ac:chgData name="Lili Chen" userId="S::lchen4@futurewei.com::d655a4ce-7f1c-47b0-aaa6-bebe0e9b3b75" providerId="AD" clId="Web-{781E9920-1022-0A8C-73A5-46866F6B00B0}" dt="2020-07-13T21:53:30.057" v="1042" actId="1076"/>
          <ac:spMkLst>
            <pc:docMk/>
            <pc:sldMk cId="2634446704" sldId="1119"/>
            <ac:spMk id="18" creationId="{EC5DC38E-1886-48A9-BB0F-C95322DF6D7E}"/>
          </ac:spMkLst>
        </pc:spChg>
        <pc:spChg chg="add mod">
          <ac:chgData name="Lili Chen" userId="S::lchen4@futurewei.com::d655a4ce-7f1c-47b0-aaa6-bebe0e9b3b75" providerId="AD" clId="Web-{781E9920-1022-0A8C-73A5-46866F6B00B0}" dt="2020-07-13T21:53:29.964" v="1037" actId="1076"/>
          <ac:spMkLst>
            <pc:docMk/>
            <pc:sldMk cId="2634446704" sldId="1119"/>
            <ac:spMk id="19" creationId="{3E1FFC98-960E-42F4-AFBA-3FC24E001BA6}"/>
          </ac:spMkLst>
        </pc:spChg>
        <pc:spChg chg="add mod">
          <ac:chgData name="Lili Chen" userId="S::lchen4@futurewei.com::d655a4ce-7f1c-47b0-aaa6-bebe0e9b3b75" providerId="AD" clId="Web-{781E9920-1022-0A8C-73A5-46866F6B00B0}" dt="2020-07-13T21:54:04.448" v="1047" actId="20577"/>
          <ac:spMkLst>
            <pc:docMk/>
            <pc:sldMk cId="2634446704" sldId="1119"/>
            <ac:spMk id="21" creationId="{5114B3AD-84B9-4CDC-87E7-8C21738D1268}"/>
          </ac:spMkLst>
        </pc:spChg>
        <pc:spChg chg="add del mod">
          <ac:chgData name="Lili Chen" userId="S::lchen4@futurewei.com::d655a4ce-7f1c-47b0-aaa6-bebe0e9b3b75" providerId="AD" clId="Web-{781E9920-1022-0A8C-73A5-46866F6B00B0}" dt="2020-07-13T19:23:47.063" v="406"/>
          <ac:spMkLst>
            <pc:docMk/>
            <pc:sldMk cId="2634446704" sldId="1119"/>
            <ac:spMk id="21" creationId="{EAA33687-CD2A-463F-92F9-25392790270A}"/>
          </ac:spMkLst>
        </pc:spChg>
        <pc:spChg chg="add mod">
          <ac:chgData name="Lili Chen" userId="S::lchen4@futurewei.com::d655a4ce-7f1c-47b0-aaa6-bebe0e9b3b75" providerId="AD" clId="Web-{781E9920-1022-0A8C-73A5-46866F6B00B0}" dt="2020-07-13T21:53:38.667" v="1043" actId="1076"/>
          <ac:spMkLst>
            <pc:docMk/>
            <pc:sldMk cId="2634446704" sldId="1119"/>
            <ac:spMk id="22" creationId="{A53A2B7F-FC3E-4CA1-BCCC-B2B45F54F6E4}"/>
          </ac:spMkLst>
        </pc:spChg>
        <pc:spChg chg="add del mod">
          <ac:chgData name="Lili Chen" userId="S::lchen4@futurewei.com::d655a4ce-7f1c-47b0-aaa6-bebe0e9b3b75" providerId="AD" clId="Web-{781E9920-1022-0A8C-73A5-46866F6B00B0}" dt="2020-07-13T19:23:50.063" v="407"/>
          <ac:spMkLst>
            <pc:docMk/>
            <pc:sldMk cId="2634446704" sldId="1119"/>
            <ac:spMk id="23" creationId="{36E583DE-1E5C-4C2A-8BE2-6F22F2634A2D}"/>
          </ac:spMkLst>
        </pc:spChg>
        <pc:spChg chg="add del">
          <ac:chgData name="Lili Chen" userId="S::lchen4@futurewei.com::d655a4ce-7f1c-47b0-aaa6-bebe0e9b3b75" providerId="AD" clId="Web-{781E9920-1022-0A8C-73A5-46866F6B00B0}" dt="2020-07-13T21:36:27.039" v="839"/>
          <ac:spMkLst>
            <pc:docMk/>
            <pc:sldMk cId="2634446704" sldId="1119"/>
            <ac:spMk id="23" creationId="{B347CAA4-E151-46D0-AB72-9B2B2B530C56}"/>
          </ac:spMkLst>
        </pc:spChg>
        <pc:spChg chg="add del mod">
          <ac:chgData name="Lili Chen" userId="S::lchen4@futurewei.com::d655a4ce-7f1c-47b0-aaa6-bebe0e9b3b75" providerId="AD" clId="Web-{781E9920-1022-0A8C-73A5-46866F6B00B0}" dt="2020-07-13T19:23:53.642" v="408"/>
          <ac:spMkLst>
            <pc:docMk/>
            <pc:sldMk cId="2634446704" sldId="1119"/>
            <ac:spMk id="25" creationId="{72606E68-0546-462A-B405-5E37C5E08293}"/>
          </ac:spMkLst>
        </pc:spChg>
        <pc:spChg chg="add del mod">
          <ac:chgData name="Lili Chen" userId="S::lchen4@futurewei.com::d655a4ce-7f1c-47b0-aaa6-bebe0e9b3b75" providerId="AD" clId="Web-{781E9920-1022-0A8C-73A5-46866F6B00B0}" dt="2020-07-13T19:23:56.782" v="409"/>
          <ac:spMkLst>
            <pc:docMk/>
            <pc:sldMk cId="2634446704" sldId="1119"/>
            <ac:spMk id="27" creationId="{D0CC2739-A5B2-4B92-9C32-68D610DE0912}"/>
          </ac:spMkLst>
        </pc:spChg>
        <pc:spChg chg="add mod">
          <ac:chgData name="Lili Chen" userId="S::lchen4@futurewei.com::d655a4ce-7f1c-47b0-aaa6-bebe0e9b3b75" providerId="AD" clId="Web-{781E9920-1022-0A8C-73A5-46866F6B00B0}" dt="2020-07-13T21:53:29.979" v="1038" actId="1076"/>
          <ac:spMkLst>
            <pc:docMk/>
            <pc:sldMk cId="2634446704" sldId="1119"/>
            <ac:spMk id="29" creationId="{65F26284-5C08-456F-A4A8-54AB28740854}"/>
          </ac:spMkLst>
        </pc:spChg>
        <pc:spChg chg="add del mod">
          <ac:chgData name="Lili Chen" userId="S::lchen4@futurewei.com::d655a4ce-7f1c-47b0-aaa6-bebe0e9b3b75" providerId="AD" clId="Web-{781E9920-1022-0A8C-73A5-46866F6B00B0}" dt="2020-07-13T19:24:25.939" v="414"/>
          <ac:spMkLst>
            <pc:docMk/>
            <pc:sldMk cId="2634446704" sldId="1119"/>
            <ac:spMk id="31" creationId="{1AE40254-A9DC-431A-8A7C-D96BB94AB503}"/>
          </ac:spMkLst>
        </pc:spChg>
        <pc:spChg chg="add mod">
          <ac:chgData name="Lili Chen" userId="S::lchen4@futurewei.com::d655a4ce-7f1c-47b0-aaa6-bebe0e9b3b75" providerId="AD" clId="Web-{781E9920-1022-0A8C-73A5-46866F6B00B0}" dt="2020-07-13T21:55:00.604" v="1056" actId="1076"/>
          <ac:spMkLst>
            <pc:docMk/>
            <pc:sldMk cId="2634446704" sldId="1119"/>
            <ac:spMk id="33" creationId="{98B1B620-171D-4A4C-984C-17ED39D3B0F9}"/>
          </ac:spMkLst>
        </pc:spChg>
        <pc:spChg chg="add mod">
          <ac:chgData name="Lili Chen" userId="S::lchen4@futurewei.com::d655a4ce-7f1c-47b0-aaa6-bebe0e9b3b75" providerId="AD" clId="Web-{781E9920-1022-0A8C-73A5-46866F6B00B0}" dt="2020-07-13T21:55:05.620" v="1057" actId="1076"/>
          <ac:spMkLst>
            <pc:docMk/>
            <pc:sldMk cId="2634446704" sldId="1119"/>
            <ac:spMk id="35" creationId="{8F693756-FD65-4EE0-800F-22F2A176CD87}"/>
          </ac:spMkLst>
        </pc:spChg>
        <pc:spChg chg="add mod">
          <ac:chgData name="Lili Chen" userId="S::lchen4@futurewei.com::d655a4ce-7f1c-47b0-aaa6-bebe0e9b3b75" providerId="AD" clId="Web-{781E9920-1022-0A8C-73A5-46866F6B00B0}" dt="2020-07-13T21:55:30.229" v="1061" actId="14100"/>
          <ac:spMkLst>
            <pc:docMk/>
            <pc:sldMk cId="2634446704" sldId="1119"/>
            <ac:spMk id="37" creationId="{56238B7C-9B22-4248-A4BA-5E6DBF3AC627}"/>
          </ac:spMkLst>
        </pc:spChg>
      </pc:sldChg>
    </pc:docChg>
  </pc:docChgLst>
  <pc:docChgLst>
    <pc:chgData name="Lili Chen" userId="S::lchen4@futurewei.com::d655a4ce-7f1c-47b0-aaa6-bebe0e9b3b75" providerId="AD" clId="Web-{DAAED2AB-7932-2696-491E-5A95946C9AA7}"/>
    <pc:docChg chg="modSld">
      <pc:chgData name="Lili Chen" userId="S::lchen4@futurewei.com::d655a4ce-7f1c-47b0-aaa6-bebe0e9b3b75" providerId="AD" clId="Web-{DAAED2AB-7932-2696-491E-5A95946C9AA7}" dt="2020-07-14T19:05:08.155" v="795" actId="20577"/>
      <pc:docMkLst>
        <pc:docMk/>
      </pc:docMkLst>
      <pc:sldChg chg="addSp delSp modSp">
        <pc:chgData name="Lili Chen" userId="S::lchen4@futurewei.com::d655a4ce-7f1c-47b0-aaa6-bebe0e9b3b75" providerId="AD" clId="Web-{DAAED2AB-7932-2696-491E-5A95946C9AA7}" dt="2020-07-14T19:05:05.264" v="794" actId="20577"/>
        <pc:sldMkLst>
          <pc:docMk/>
          <pc:sldMk cId="2634446704" sldId="1119"/>
        </pc:sldMkLst>
        <pc:spChg chg="mod">
          <ac:chgData name="Lili Chen" userId="S::lchen4@futurewei.com::d655a4ce-7f1c-47b0-aaa6-bebe0e9b3b75" providerId="AD" clId="Web-{DAAED2AB-7932-2696-491E-5A95946C9AA7}" dt="2020-07-14T18:57:23.608" v="684" actId="14100"/>
          <ac:spMkLst>
            <pc:docMk/>
            <pc:sldMk cId="2634446704" sldId="1119"/>
            <ac:spMk id="4" creationId="{5FC626C4-EC3F-46B8-9B04-06ACF0598CA7}"/>
          </ac:spMkLst>
        </pc:spChg>
        <pc:spChg chg="mod">
          <ac:chgData name="Lili Chen" userId="S::lchen4@futurewei.com::d655a4ce-7f1c-47b0-aaa6-bebe0e9b3b75" providerId="AD" clId="Web-{DAAED2AB-7932-2696-491E-5A95946C9AA7}" dt="2020-07-14T18:59:05.201" v="697" actId="14100"/>
          <ac:spMkLst>
            <pc:docMk/>
            <pc:sldMk cId="2634446704" sldId="1119"/>
            <ac:spMk id="5" creationId="{FEC8CCED-86AD-4C74-AAFE-DF0DD1DD61CD}"/>
          </ac:spMkLst>
        </pc:spChg>
        <pc:spChg chg="mod">
          <ac:chgData name="Lili Chen" userId="S::lchen4@futurewei.com::d655a4ce-7f1c-47b0-aaa6-bebe0e9b3b75" providerId="AD" clId="Web-{DAAED2AB-7932-2696-491E-5A95946C9AA7}" dt="2020-07-14T18:58:11.904" v="689" actId="1076"/>
          <ac:spMkLst>
            <pc:docMk/>
            <pc:sldMk cId="2634446704" sldId="1119"/>
            <ac:spMk id="6" creationId="{51E538D9-738D-4E1D-A697-C303C6531DA8}"/>
          </ac:spMkLst>
        </pc:spChg>
        <pc:spChg chg="mod">
          <ac:chgData name="Lili Chen" userId="S::lchen4@futurewei.com::d655a4ce-7f1c-47b0-aaa6-bebe0e9b3b75" providerId="AD" clId="Web-{DAAED2AB-7932-2696-491E-5A95946C9AA7}" dt="2020-07-14T18:58:36.154" v="692" actId="1076"/>
          <ac:spMkLst>
            <pc:docMk/>
            <pc:sldMk cId="2634446704" sldId="1119"/>
            <ac:spMk id="7" creationId="{69218402-7F1E-493D-B903-D010D9B7E136}"/>
          </ac:spMkLst>
        </pc:spChg>
        <pc:spChg chg="mod">
          <ac:chgData name="Lili Chen" userId="S::lchen4@futurewei.com::d655a4ce-7f1c-47b0-aaa6-bebe0e9b3b75" providerId="AD" clId="Web-{DAAED2AB-7932-2696-491E-5A95946C9AA7}" dt="2020-07-14T18:58:45.498" v="694" actId="1076"/>
          <ac:spMkLst>
            <pc:docMk/>
            <pc:sldMk cId="2634446704" sldId="1119"/>
            <ac:spMk id="8" creationId="{840CC12A-77CE-42D0-B876-F68E96FC8935}"/>
          </ac:spMkLst>
        </pc:spChg>
        <pc:spChg chg="mod">
          <ac:chgData name="Lili Chen" userId="S::lchen4@futurewei.com::d655a4ce-7f1c-47b0-aaa6-bebe0e9b3b75" providerId="AD" clId="Web-{DAAED2AB-7932-2696-491E-5A95946C9AA7}" dt="2020-07-14T18:59:01.311" v="696" actId="1076"/>
          <ac:spMkLst>
            <pc:docMk/>
            <pc:sldMk cId="2634446704" sldId="1119"/>
            <ac:spMk id="9" creationId="{7FB249E4-B757-49A2-8083-4F1844F6D6DA}"/>
          </ac:spMkLst>
        </pc:spChg>
        <pc:spChg chg="add mod">
          <ac:chgData name="Lili Chen" userId="S::lchen4@futurewei.com::d655a4ce-7f1c-47b0-aaa6-bebe0e9b3b75" providerId="AD" clId="Web-{DAAED2AB-7932-2696-491E-5A95946C9AA7}" dt="2020-07-14T18:59:17.186" v="698" actId="1076"/>
          <ac:spMkLst>
            <pc:docMk/>
            <pc:sldMk cId="2634446704" sldId="1119"/>
            <ac:spMk id="10" creationId="{9405D74F-F648-420D-A3A2-EF1C4159EF09}"/>
          </ac:spMkLst>
        </pc:spChg>
        <pc:spChg chg="add del mod">
          <ac:chgData name="Lili Chen" userId="S::lchen4@futurewei.com::d655a4ce-7f1c-47b0-aaa6-bebe0e9b3b75" providerId="AD" clId="Web-{DAAED2AB-7932-2696-491E-5A95946C9AA7}" dt="2020-07-14T19:05:05.264" v="794" actId="20577"/>
          <ac:spMkLst>
            <pc:docMk/>
            <pc:sldMk cId="2634446704" sldId="1119"/>
            <ac:spMk id="11" creationId="{A5FC326A-4990-4703-B17E-8E64A5C7634E}"/>
          </ac:spMkLst>
        </pc:spChg>
        <pc:spChg chg="mod">
          <ac:chgData name="Lili Chen" userId="S::lchen4@futurewei.com::d655a4ce-7f1c-47b0-aaa6-bebe0e9b3b75" providerId="AD" clId="Web-{DAAED2AB-7932-2696-491E-5A95946C9AA7}" dt="2020-07-14T18:58:25.561" v="691" actId="1076"/>
          <ac:spMkLst>
            <pc:docMk/>
            <pc:sldMk cId="2634446704" sldId="1119"/>
            <ac:spMk id="12" creationId="{702545C3-AE67-4E00-B984-722B872798A1}"/>
          </ac:spMkLst>
        </pc:spChg>
        <pc:spChg chg="mod">
          <ac:chgData name="Lili Chen" userId="S::lchen4@futurewei.com::d655a4ce-7f1c-47b0-aaa6-bebe0e9b3b75" providerId="AD" clId="Web-{DAAED2AB-7932-2696-491E-5A95946C9AA7}" dt="2020-07-14T18:58:42.420" v="693" actId="1076"/>
          <ac:spMkLst>
            <pc:docMk/>
            <pc:sldMk cId="2634446704" sldId="1119"/>
            <ac:spMk id="13" creationId="{20063B9F-7EAD-4D80-A89B-F0C0FBD9E91C}"/>
          </ac:spMkLst>
        </pc:spChg>
        <pc:spChg chg="mod">
          <ac:chgData name="Lili Chen" userId="S::lchen4@futurewei.com::d655a4ce-7f1c-47b0-aaa6-bebe0e9b3b75" providerId="AD" clId="Web-{DAAED2AB-7932-2696-491E-5A95946C9AA7}" dt="2020-07-14T18:58:57.467" v="695" actId="1076"/>
          <ac:spMkLst>
            <pc:docMk/>
            <pc:sldMk cId="2634446704" sldId="1119"/>
            <ac:spMk id="14" creationId="{49FA2FA3-2EB5-4DBB-A558-32C8CEBB56AD}"/>
          </ac:spMkLst>
        </pc:spChg>
        <pc:spChg chg="mod">
          <ac:chgData name="Lili Chen" userId="S::lchen4@futurewei.com::d655a4ce-7f1c-47b0-aaa6-bebe0e9b3b75" providerId="AD" clId="Web-{DAAED2AB-7932-2696-491E-5A95946C9AA7}" dt="2020-07-14T18:58:18.076" v="690" actId="1076"/>
          <ac:spMkLst>
            <pc:docMk/>
            <pc:sldMk cId="2634446704" sldId="1119"/>
            <ac:spMk id="15" creationId="{C8D57ABB-748C-43DA-9E0C-7BE48DFF2DD5}"/>
          </ac:spMkLst>
        </pc:spChg>
        <pc:spChg chg="mod">
          <ac:chgData name="Lili Chen" userId="S::lchen4@futurewei.com::d655a4ce-7f1c-47b0-aaa6-bebe0e9b3b75" providerId="AD" clId="Web-{DAAED2AB-7932-2696-491E-5A95946C9AA7}" dt="2020-07-14T18:59:26.826" v="700" actId="1076"/>
          <ac:spMkLst>
            <pc:docMk/>
            <pc:sldMk cId="2634446704" sldId="1119"/>
            <ac:spMk id="16" creationId="{C8D57ABB-748C-43DA-9E0C-7BE48DFF2DD5}"/>
          </ac:spMkLst>
        </pc:spChg>
        <pc:spChg chg="mod">
          <ac:chgData name="Lili Chen" userId="S::lchen4@futurewei.com::d655a4ce-7f1c-47b0-aaa6-bebe0e9b3b75" providerId="AD" clId="Web-{DAAED2AB-7932-2696-491E-5A95946C9AA7}" dt="2020-07-14T18:57:35.936" v="685" actId="14100"/>
          <ac:spMkLst>
            <pc:docMk/>
            <pc:sldMk cId="2634446704" sldId="1119"/>
            <ac:spMk id="18" creationId="{EC5DC38E-1886-48A9-BB0F-C95322DF6D7E}"/>
          </ac:spMkLst>
        </pc:spChg>
        <pc:spChg chg="mod">
          <ac:chgData name="Lili Chen" userId="S::lchen4@futurewei.com::d655a4ce-7f1c-47b0-aaa6-bebe0e9b3b75" providerId="AD" clId="Web-{DAAED2AB-7932-2696-491E-5A95946C9AA7}" dt="2020-07-14T14:00:03.845" v="159" actId="20577"/>
          <ac:spMkLst>
            <pc:docMk/>
            <pc:sldMk cId="2634446704" sldId="1119"/>
            <ac:spMk id="19" creationId="{3E1FFC98-960E-42F4-AFBA-3FC24E001BA6}"/>
          </ac:spMkLst>
        </pc:spChg>
        <pc:spChg chg="mod ord">
          <ac:chgData name="Lili Chen" userId="S::lchen4@futurewei.com::d655a4ce-7f1c-47b0-aaa6-bebe0e9b3b75" providerId="AD" clId="Web-{DAAED2AB-7932-2696-491E-5A95946C9AA7}" dt="2020-07-14T15:15:57.686" v="223"/>
          <ac:spMkLst>
            <pc:docMk/>
            <pc:sldMk cId="2634446704" sldId="1119"/>
            <ac:spMk id="21" creationId="{5114B3AD-84B9-4CDC-87E7-8C21738D1268}"/>
          </ac:spMkLst>
        </pc:spChg>
        <pc:spChg chg="del mod">
          <ac:chgData name="Lili Chen" userId="S::lchen4@futurewei.com::d655a4ce-7f1c-47b0-aaa6-bebe0e9b3b75" providerId="AD" clId="Web-{DAAED2AB-7932-2696-491E-5A95946C9AA7}" dt="2020-07-14T13:45:59.810" v="96"/>
          <ac:spMkLst>
            <pc:docMk/>
            <pc:sldMk cId="2634446704" sldId="1119"/>
            <ac:spMk id="22" creationId="{A53A2B7F-FC3E-4CA1-BCCC-B2B45F54F6E4}"/>
          </ac:spMkLst>
        </pc:spChg>
        <pc:spChg chg="add mod">
          <ac:chgData name="Lili Chen" userId="S::lchen4@futurewei.com::d655a4ce-7f1c-47b0-aaa6-bebe0e9b3b75" providerId="AD" clId="Web-{DAAED2AB-7932-2696-491E-5A95946C9AA7}" dt="2020-07-14T13:56:32.899" v="146" actId="14100"/>
          <ac:spMkLst>
            <pc:docMk/>
            <pc:sldMk cId="2634446704" sldId="1119"/>
            <ac:spMk id="23" creationId="{E6F59155-C97F-4970-AE34-98DEC33E5A40}"/>
          </ac:spMkLst>
        </pc:spChg>
        <pc:spChg chg="add mod">
          <ac:chgData name="Lili Chen" userId="S::lchen4@futurewei.com::d655a4ce-7f1c-47b0-aaa6-bebe0e9b3b75" providerId="AD" clId="Web-{DAAED2AB-7932-2696-491E-5A95946C9AA7}" dt="2020-07-14T18:57:13.748" v="682" actId="1076"/>
          <ac:spMkLst>
            <pc:docMk/>
            <pc:sldMk cId="2634446704" sldId="1119"/>
            <ac:spMk id="24" creationId="{C541D7F5-DF01-4CF1-A55A-CA32CAADA03E}"/>
          </ac:spMkLst>
        </pc:spChg>
        <pc:spChg chg="add mod">
          <ac:chgData name="Lili Chen" userId="S::lchen4@futurewei.com::d655a4ce-7f1c-47b0-aaa6-bebe0e9b3b75" providerId="AD" clId="Web-{DAAED2AB-7932-2696-491E-5A95946C9AA7}" dt="2020-07-14T18:57:13.686" v="679" actId="1076"/>
          <ac:spMkLst>
            <pc:docMk/>
            <pc:sldMk cId="2634446704" sldId="1119"/>
            <ac:spMk id="25" creationId="{81BFB31B-DB9A-4A6F-B79D-9802B3D33B39}"/>
          </ac:spMkLst>
        </pc:spChg>
        <pc:spChg chg="add del mod">
          <ac:chgData name="Lili Chen" userId="S::lchen4@futurewei.com::d655a4ce-7f1c-47b0-aaa6-bebe0e9b3b75" providerId="AD" clId="Web-{DAAED2AB-7932-2696-491E-5A95946C9AA7}" dt="2020-07-14T18:57:13.717" v="680" actId="1076"/>
          <ac:spMkLst>
            <pc:docMk/>
            <pc:sldMk cId="2634446704" sldId="1119"/>
            <ac:spMk id="26" creationId="{B30D563B-9D46-46EE-A861-9A95C301A458}"/>
          </ac:spMkLst>
        </pc:spChg>
        <pc:spChg chg="add mod">
          <ac:chgData name="Lili Chen" userId="S::lchen4@futurewei.com::d655a4ce-7f1c-47b0-aaa6-bebe0e9b3b75" providerId="AD" clId="Web-{DAAED2AB-7932-2696-491E-5A95946C9AA7}" dt="2020-07-14T18:57:13.733" v="681" actId="1076"/>
          <ac:spMkLst>
            <pc:docMk/>
            <pc:sldMk cId="2634446704" sldId="1119"/>
            <ac:spMk id="27" creationId="{5421D3A5-5AFC-46AE-9C6B-3CAE15614FEA}"/>
          </ac:spMkLst>
        </pc:spChg>
        <pc:spChg chg="add del">
          <ac:chgData name="Lili Chen" userId="S::lchen4@futurewei.com::d655a4ce-7f1c-47b0-aaa6-bebe0e9b3b75" providerId="AD" clId="Web-{DAAED2AB-7932-2696-491E-5A95946C9AA7}" dt="2020-07-14T13:45:42.716" v="92"/>
          <ac:spMkLst>
            <pc:docMk/>
            <pc:sldMk cId="2634446704" sldId="1119"/>
            <ac:spMk id="28" creationId="{8E077F47-D5A9-4647-A03C-66DF537FC354}"/>
          </ac:spMkLst>
        </pc:spChg>
        <pc:spChg chg="mod">
          <ac:chgData name="Lili Chen" userId="S::lchen4@futurewei.com::d655a4ce-7f1c-47b0-aaa6-bebe0e9b3b75" providerId="AD" clId="Web-{DAAED2AB-7932-2696-491E-5A95946C9AA7}" dt="2020-07-14T15:18:01.527" v="227"/>
          <ac:spMkLst>
            <pc:docMk/>
            <pc:sldMk cId="2634446704" sldId="1119"/>
            <ac:spMk id="29" creationId="{65F26284-5C08-456F-A4A8-54AB28740854}"/>
          </ac:spMkLst>
        </pc:spChg>
        <pc:spChg chg="mod">
          <ac:chgData name="Lili Chen" userId="S::lchen4@futurewei.com::d655a4ce-7f1c-47b0-aaa6-bebe0e9b3b75" providerId="AD" clId="Web-{DAAED2AB-7932-2696-491E-5A95946C9AA7}" dt="2020-07-14T15:18:10.683" v="228"/>
          <ac:spMkLst>
            <pc:docMk/>
            <pc:sldMk cId="2634446704" sldId="1119"/>
            <ac:spMk id="33" creationId="{98B1B620-171D-4A4C-984C-17ED39D3B0F9}"/>
          </ac:spMkLst>
        </pc:spChg>
        <pc:spChg chg="mod">
          <ac:chgData name="Lili Chen" userId="S::lchen4@futurewei.com::d655a4ce-7f1c-47b0-aaa6-bebe0e9b3b75" providerId="AD" clId="Web-{DAAED2AB-7932-2696-491E-5A95946C9AA7}" dt="2020-07-14T15:18:17.698" v="229"/>
          <ac:spMkLst>
            <pc:docMk/>
            <pc:sldMk cId="2634446704" sldId="1119"/>
            <ac:spMk id="35" creationId="{8F693756-FD65-4EE0-800F-22F2A176CD87}"/>
          </ac:spMkLst>
        </pc:spChg>
        <pc:spChg chg="mod">
          <ac:chgData name="Lili Chen" userId="S::lchen4@futurewei.com::d655a4ce-7f1c-47b0-aaa6-bebe0e9b3b75" providerId="AD" clId="Web-{DAAED2AB-7932-2696-491E-5A95946C9AA7}" dt="2020-07-14T15:18:26.214" v="230"/>
          <ac:spMkLst>
            <pc:docMk/>
            <pc:sldMk cId="2634446704" sldId="1119"/>
            <ac:spMk id="37" creationId="{56238B7C-9B22-4248-A4BA-5E6DBF3AC627}"/>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_476_436E7C0B.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476_436E7C0B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_476_436E7C0B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7625691683029697"/>
          <c:y val="4.0138937613977202E-2"/>
          <c:w val="0.52374308316970297"/>
          <c:h val="0.88998843483184598"/>
        </c:manualLayout>
      </c:layout>
      <c:barChart>
        <c:barDir val="bar"/>
        <c:grouping val="clustered"/>
        <c:varyColors val="0"/>
        <c:ser>
          <c:idx val="0"/>
          <c:order val="0"/>
          <c:tx>
            <c:strRef>
              <c:f>Sheet1!$C$1</c:f>
              <c:strCache>
                <c:ptCount val="1"/>
                <c:pt idx="0">
                  <c:v>Percentage</c:v>
                </c:pt>
              </c:strCache>
            </c:strRef>
          </c:tx>
          <c:invertIfNegative val="0"/>
          <c:dLbls>
            <c:numFmt formatCode="0%" sourceLinked="0"/>
            <c:spPr>
              <a:noFill/>
              <a:ln>
                <a:noFill/>
              </a:ln>
              <a:effectLst/>
            </c:spPr>
            <c:txPr>
              <a:bodyPr wrap="square" lIns="38100" tIns="19050" rIns="38100" bIns="19050" anchor="ctr">
                <a:spAutoFit/>
              </a:bodyPr>
              <a:lstStyle/>
              <a:p>
                <a:pPr>
                  <a:defRPr sz="14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Sheet1!$A$2:$A$10</c:f>
              <c:strCache>
                <c:ptCount val="9"/>
                <c:pt idx="0">
                  <c:v>Configuration management</c:v>
                </c:pt>
                <c:pt idx="1">
                  <c:v>Automated Provisioning/deployment</c:v>
                </c:pt>
                <c:pt idx="2">
                  <c:v>Disaster recovery testing and validation</c:v>
                </c:pt>
                <c:pt idx="3">
                  <c:v>Patching and updates for applications (Oracle, SAP, etc)</c:v>
                </c:pt>
                <c:pt idx="4">
                  <c:v>Patching and updates for storage hardware</c:v>
                </c:pt>
                <c:pt idx="5">
                  <c:v>Workload placement optimization</c:v>
                </c:pt>
                <c:pt idx="6">
                  <c:v>Security vulnerability checking</c:v>
                </c:pt>
                <c:pt idx="7">
                  <c:v>Tuning and optimization</c:v>
                </c:pt>
                <c:pt idx="8">
                  <c:v>Governance/Compliance</c:v>
                </c:pt>
              </c:strCache>
            </c:strRef>
          </c:cat>
          <c:val>
            <c:numRef>
              <c:f>Sheet1!$C$2:$C$10</c:f>
              <c:numCache>
                <c:formatCode>0.00%</c:formatCode>
                <c:ptCount val="9"/>
                <c:pt idx="0">
                  <c:v>0.61928934010152303</c:v>
                </c:pt>
                <c:pt idx="1">
                  <c:v>0.54314720812182704</c:v>
                </c:pt>
                <c:pt idx="2">
                  <c:v>0.51776649746192904</c:v>
                </c:pt>
                <c:pt idx="3">
                  <c:v>0.47715736040609102</c:v>
                </c:pt>
                <c:pt idx="4">
                  <c:v>0.40609137055837602</c:v>
                </c:pt>
                <c:pt idx="5">
                  <c:v>0.39593908629441599</c:v>
                </c:pt>
                <c:pt idx="6">
                  <c:v>0.35532994923857902</c:v>
                </c:pt>
                <c:pt idx="7">
                  <c:v>0.34517766497461899</c:v>
                </c:pt>
                <c:pt idx="8">
                  <c:v>0.27918781725888298</c:v>
                </c:pt>
              </c:numCache>
            </c:numRef>
          </c:val>
          <c:extLst>
            <c:ext xmlns:c16="http://schemas.microsoft.com/office/drawing/2014/chart" uri="{C3380CC4-5D6E-409C-BE32-E72D297353CC}">
              <c16:uniqueId val="{00000000-8036-C24A-A22B-752884CC9F69}"/>
            </c:ext>
          </c:extLst>
        </c:ser>
        <c:dLbls>
          <c:showLegendKey val="0"/>
          <c:showVal val="0"/>
          <c:showCatName val="0"/>
          <c:showSerName val="0"/>
          <c:showPercent val="0"/>
          <c:showBubbleSize val="0"/>
        </c:dLbls>
        <c:gapWidth val="150"/>
        <c:axId val="1448267184"/>
        <c:axId val="1572403392"/>
      </c:barChart>
      <c:catAx>
        <c:axId val="1448267184"/>
        <c:scaling>
          <c:orientation val="maxMin"/>
        </c:scaling>
        <c:delete val="0"/>
        <c:axPos val="l"/>
        <c:numFmt formatCode="General" sourceLinked="1"/>
        <c:majorTickMark val="none"/>
        <c:minorTickMark val="none"/>
        <c:tickLblPos val="nextTo"/>
        <c:txPr>
          <a:bodyPr/>
          <a:lstStyle/>
          <a:p>
            <a:pPr>
              <a:defRPr sz="1100">
                <a:latin typeface="Segoe UI" panose="020B0502040204020203" pitchFamily="34" charset="0"/>
                <a:cs typeface="Segoe UI" panose="020B0502040204020203" pitchFamily="34" charset="0"/>
              </a:defRPr>
            </a:pPr>
            <a:endParaRPr lang="en-US"/>
          </a:p>
        </c:txPr>
        <c:crossAx val="1572403392"/>
        <c:crosses val="autoZero"/>
        <c:auto val="1"/>
        <c:lblAlgn val="ctr"/>
        <c:lblOffset val="100"/>
        <c:noMultiLvlLbl val="0"/>
      </c:catAx>
      <c:valAx>
        <c:axId val="1572403392"/>
        <c:scaling>
          <c:orientation val="minMax"/>
        </c:scaling>
        <c:delete val="0"/>
        <c:axPos val="b"/>
        <c:majorGridlines>
          <c:spPr>
            <a:ln w="9525" cap="flat" cmpd="sng" algn="ctr">
              <a:noFill/>
              <a:prstDash val="solid"/>
              <a:round/>
            </a:ln>
            <a:effectLst/>
            <a:extLst>
              <a:ext uri="{91240B29-F687-4F45-9708-019B960494DF}">
                <a14:hiddenLine xmlns:a14="http://schemas.microsoft.com/office/drawing/2010/main" w="9525" cap="flat" cmpd="sng" algn="ctr">
                  <a:solidFill>
                    <a:prstClr val="black">
                      <a:tint val="75000"/>
                      <a:shade val="95000"/>
                      <a:satMod val="105000"/>
                    </a:prstClr>
                  </a:solidFill>
                  <a:prstDash val="solid"/>
                  <a:round/>
                </a14:hiddenLine>
              </a:ext>
            </a:extLst>
          </c:spPr>
        </c:majorGridlines>
        <c:numFmt formatCode="0.00%" sourceLinked="1"/>
        <c:majorTickMark val="out"/>
        <c:minorTickMark val="none"/>
        <c:tickLblPos val="none"/>
        <c:spPr>
          <a:noFill/>
          <a:ln w="9525" cap="flat" cmpd="sng" algn="ctr">
            <a:noFill/>
            <a:prstDash val="solid"/>
            <a:round/>
          </a:ln>
          <a:effectLst/>
          <a:extLst>
            <a:ext uri="{91240B29-F687-4F45-9708-019B960494DF}">
              <a14:hiddenLine xmlns:a14="http://schemas.microsoft.com/office/drawing/2010/main" w="9525" cap="flat" cmpd="sng" algn="ctr">
                <a:solidFill>
                  <a:prstClr val="black">
                    <a:tint val="75000"/>
                    <a:shade val="95000"/>
                    <a:satMod val="105000"/>
                  </a:prstClr>
                </a:solidFill>
                <a:prstDash val="solid"/>
                <a:round/>
              </a14:hiddenLine>
            </a:ext>
          </a:extLst>
        </c:spPr>
        <c:crossAx val="1448267184"/>
        <c:crosses val="max"/>
        <c:crossBetween val="between"/>
      </c:valAx>
    </c:plotArea>
    <c:plotVisOnly val="1"/>
    <c:dispBlanksAs val="gap"/>
    <c:showDLblsOverMax val="0"/>
  </c:chart>
  <c:txPr>
    <a:bodyPr/>
    <a:lstStyle/>
    <a:p>
      <a:pPr>
        <a:defRPr sz="800">
          <a:solidFill>
            <a:schemeClr val="tx1">
              <a:lumMod val="65000"/>
              <a:lumOff val="35000"/>
            </a:schemeClr>
          </a:solidFill>
          <a:latin typeface="Segoe UI Semibold" panose="020B0702040204020203" pitchFamily="34"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29893244897443"/>
          <c:y val="1.975596556514559E-2"/>
          <c:w val="0.39983045514500598"/>
          <c:h val="0.94285354574129898"/>
        </c:manualLayout>
      </c:layout>
      <c:doughnutChart>
        <c:varyColors val="1"/>
        <c:ser>
          <c:idx val="0"/>
          <c:order val="0"/>
          <c:tx>
            <c:strRef>
              <c:f>Sheet1!$C$1</c:f>
              <c:strCache>
                <c:ptCount val="1"/>
                <c:pt idx="0">
                  <c:v>Percentage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B8C-8D45-BD8E-0532BC1359C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B8C-8D45-BD8E-0532BC1359C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8C-8D45-BD8E-0532BC1359C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B8C-8D45-BD8E-0532BC1359CF}"/>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Segoe UI Semibold" panose="020B0702040204020203" pitchFamily="34" charset="0"/>
                    <a:ea typeface="+mn-ea"/>
                    <a:cs typeface="Segoe UI Semibold" panose="020B0702040204020203"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We want them and are willing to pay extra for additional value beyond core maintenance and support</c:v>
                </c:pt>
                <c:pt idx="1">
                  <c:v>We want them and believe they should come as part of our maintenance and support contract</c:v>
                </c:pt>
                <c:pt idx="2">
                  <c:v>We want them but will not pay additional fees for them</c:v>
                </c:pt>
                <c:pt idx="3">
                  <c:v>We do not plan to deploy or use AI/ML enhanced IT infrastructure management tools</c:v>
                </c:pt>
              </c:strCache>
            </c:strRef>
          </c:cat>
          <c:val>
            <c:numRef>
              <c:f>Sheet1!$C$2:$C$5</c:f>
              <c:numCache>
                <c:formatCode>0.00%</c:formatCode>
                <c:ptCount val="4"/>
                <c:pt idx="0">
                  <c:v>0.36318407960199001</c:v>
                </c:pt>
                <c:pt idx="1">
                  <c:v>0.45771144278607001</c:v>
                </c:pt>
                <c:pt idx="2">
                  <c:v>0.15920398009950201</c:v>
                </c:pt>
                <c:pt idx="3">
                  <c:v>1.99004975124378E-2</c:v>
                </c:pt>
              </c:numCache>
            </c:numRef>
          </c:val>
          <c:extLst>
            <c:ext xmlns:c16="http://schemas.microsoft.com/office/drawing/2014/chart" uri="{C3380CC4-5D6E-409C-BE32-E72D297353CC}">
              <c16:uniqueId val="{00000008-DB8C-8D45-BD8E-0532BC1359CF}"/>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layout>
        <c:manualLayout>
          <c:xMode val="edge"/>
          <c:yMode val="edge"/>
          <c:x val="0.64403683879085005"/>
          <c:y val="7.0411331307005165E-2"/>
          <c:w val="0.27267495725283403"/>
          <c:h val="0.8867418410731100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8238997578036141"/>
          <c:y val="0.11001145429335048"/>
          <c:w val="0.50746086175526151"/>
          <c:h val="0.88998843483184598"/>
        </c:manualLayout>
      </c:layout>
      <c:barChart>
        <c:barDir val="bar"/>
        <c:grouping val="clustered"/>
        <c:varyColors val="0"/>
        <c:ser>
          <c:idx val="0"/>
          <c:order val="0"/>
          <c:tx>
            <c:strRef>
              <c:f>Sheet1!$C$1</c:f>
              <c:strCache>
                <c:ptCount val="1"/>
                <c:pt idx="0">
                  <c:v>Percentage</c:v>
                </c:pt>
              </c:strCache>
            </c:strRef>
          </c:tx>
          <c:invertIfNegative val="0"/>
          <c:dLbls>
            <c:numFmt formatCode="0%" sourceLinked="0"/>
            <c:spPr>
              <a:noFill/>
              <a:ln>
                <a:noFill/>
              </a:ln>
              <a:effectLst/>
            </c:spPr>
            <c:txPr>
              <a:bodyPr wrap="square" lIns="38100" tIns="19050" rIns="38100" bIns="19050" anchor="ctr">
                <a:spAutoFit/>
              </a:bodyPr>
              <a:lstStyle/>
              <a:p>
                <a:pPr>
                  <a:defRPr sz="14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Higher efficiency (less FTEs to manage workloads)</c:v>
                </c:pt>
                <c:pt idx="1">
                  <c:v>Capacity planning</c:v>
                </c:pt>
                <c:pt idx="2">
                  <c:v>Superior RTO and/or RPO availability metrics</c:v>
                </c:pt>
                <c:pt idx="3">
                  <c:v>Faster remediation</c:v>
                </c:pt>
                <c:pt idx="4">
                  <c:v>Fewer incidences (tickets)</c:v>
                </c:pt>
                <c:pt idx="5">
                  <c:v>Other (please specify)</c:v>
                </c:pt>
              </c:strCache>
            </c:strRef>
          </c:cat>
          <c:val>
            <c:numRef>
              <c:f>Sheet1!$C$2:$C$7</c:f>
              <c:numCache>
                <c:formatCode>0.00%</c:formatCode>
                <c:ptCount val="6"/>
                <c:pt idx="0">
                  <c:v>0.64179104477611904</c:v>
                </c:pt>
                <c:pt idx="1">
                  <c:v>0.577114427860697</c:v>
                </c:pt>
                <c:pt idx="2">
                  <c:v>0.49751243781094501</c:v>
                </c:pt>
                <c:pt idx="3">
                  <c:v>0.38805970149253699</c:v>
                </c:pt>
                <c:pt idx="4">
                  <c:v>0.37313432835820898</c:v>
                </c:pt>
                <c:pt idx="5">
                  <c:v>4.97512437810945E-3</c:v>
                </c:pt>
              </c:numCache>
            </c:numRef>
          </c:val>
          <c:extLst>
            <c:ext xmlns:c16="http://schemas.microsoft.com/office/drawing/2014/chart" uri="{C3380CC4-5D6E-409C-BE32-E72D297353CC}">
              <c16:uniqueId val="{00000000-F040-304B-B033-5BA5FA05DABC}"/>
            </c:ext>
          </c:extLst>
        </c:ser>
        <c:dLbls>
          <c:showLegendKey val="0"/>
          <c:showVal val="0"/>
          <c:showCatName val="0"/>
          <c:showSerName val="0"/>
          <c:showPercent val="0"/>
          <c:showBubbleSize val="0"/>
        </c:dLbls>
        <c:gapWidth val="150"/>
        <c:axId val="1571359424"/>
        <c:axId val="1571362176"/>
      </c:barChart>
      <c:catAx>
        <c:axId val="1571359424"/>
        <c:scaling>
          <c:orientation val="maxMin"/>
        </c:scaling>
        <c:delete val="0"/>
        <c:axPos val="l"/>
        <c:numFmt formatCode="General" sourceLinked="1"/>
        <c:majorTickMark val="none"/>
        <c:minorTickMark val="none"/>
        <c:tickLblPos val="nextTo"/>
        <c:txPr>
          <a:bodyPr/>
          <a:lstStyle/>
          <a:p>
            <a:pPr>
              <a:defRPr sz="1100">
                <a:latin typeface="Segoe UI" panose="020B0502040204020203" pitchFamily="34" charset="0"/>
                <a:cs typeface="Segoe UI" panose="020B0502040204020203" pitchFamily="34" charset="0"/>
              </a:defRPr>
            </a:pPr>
            <a:endParaRPr lang="en-US"/>
          </a:p>
        </c:txPr>
        <c:crossAx val="1571362176"/>
        <c:crosses val="autoZero"/>
        <c:auto val="1"/>
        <c:lblAlgn val="ctr"/>
        <c:lblOffset val="100"/>
        <c:noMultiLvlLbl val="0"/>
      </c:catAx>
      <c:valAx>
        <c:axId val="1571362176"/>
        <c:scaling>
          <c:orientation val="minMax"/>
        </c:scaling>
        <c:delete val="0"/>
        <c:axPos val="b"/>
        <c:majorGridlines>
          <c:spPr>
            <a:ln w="9525" cap="flat" cmpd="sng" algn="ctr">
              <a:noFill/>
              <a:prstDash val="solid"/>
              <a:round/>
            </a:ln>
            <a:effectLst/>
            <a:extLst>
              <a:ext uri="{91240B29-F687-4F45-9708-019B960494DF}">
                <a14:hiddenLine xmlns:a14="http://schemas.microsoft.com/office/drawing/2010/main" w="9525" cap="flat" cmpd="sng" algn="ctr">
                  <a:solidFill>
                    <a:prstClr val="black">
                      <a:tint val="75000"/>
                      <a:shade val="95000"/>
                      <a:satMod val="105000"/>
                    </a:prstClr>
                  </a:solidFill>
                  <a:prstDash val="solid"/>
                  <a:round/>
                </a14:hiddenLine>
              </a:ext>
            </a:extLst>
          </c:spPr>
        </c:majorGridlines>
        <c:numFmt formatCode="0.00%" sourceLinked="1"/>
        <c:majorTickMark val="out"/>
        <c:minorTickMark val="none"/>
        <c:tickLblPos val="none"/>
        <c:spPr>
          <a:noFill/>
          <a:ln w="9525" cap="flat" cmpd="sng" algn="ctr">
            <a:noFill/>
            <a:prstDash val="solid"/>
            <a:round/>
          </a:ln>
          <a:effectLst/>
          <a:extLst>
            <a:ext uri="{91240B29-F687-4F45-9708-019B960494DF}">
              <a14:hiddenLine xmlns:a14="http://schemas.microsoft.com/office/drawing/2010/main" w="9525" cap="flat" cmpd="sng" algn="ctr">
                <a:solidFill>
                  <a:prstClr val="black">
                    <a:tint val="75000"/>
                    <a:shade val="95000"/>
                    <a:satMod val="105000"/>
                  </a:prstClr>
                </a:solidFill>
                <a:prstDash val="solid"/>
                <a:round/>
              </a14:hiddenLine>
            </a:ext>
          </a:extLst>
        </c:spPr>
        <c:crossAx val="1571359424"/>
        <c:crosses val="max"/>
        <c:crossBetween val="between"/>
      </c:valAx>
    </c:plotArea>
    <c:plotVisOnly val="1"/>
    <c:dispBlanksAs val="gap"/>
    <c:showDLblsOverMax val="0"/>
  </c:chart>
  <c:txPr>
    <a:bodyPr/>
    <a:lstStyle/>
    <a:p>
      <a:pPr>
        <a:defRPr sz="800">
          <a:solidFill>
            <a:schemeClr val="tx1">
              <a:lumMod val="65000"/>
              <a:lumOff val="35000"/>
            </a:schemeClr>
          </a:solidFill>
          <a:latin typeface="Segoe UI Semibold" panose="020B0702040204020203" pitchFamily="34" charset="0"/>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F1A581-1581-45FB-85EF-AFF1F7FD0C84}"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C6D30406-3E76-4050-BA06-35D5627CE7BE}">
      <dgm:prSet phldrT="[Text]"/>
      <dgm:spPr/>
      <dgm:t>
        <a:bodyPr/>
        <a:lstStyle/>
        <a:p>
          <a:r>
            <a:rPr lang="en-US"/>
            <a:t>VM</a:t>
          </a:r>
        </a:p>
      </dgm:t>
    </dgm:pt>
    <dgm:pt modelId="{5F570BB4-B859-48CE-AD2E-ACC20736CB55}" type="parTrans" cxnId="{686ECE06-FA38-4DB3-BCE9-F5C8C8ED026C}">
      <dgm:prSet/>
      <dgm:spPr/>
      <dgm:t>
        <a:bodyPr/>
        <a:lstStyle/>
        <a:p>
          <a:endParaRPr lang="en-US"/>
        </a:p>
      </dgm:t>
    </dgm:pt>
    <dgm:pt modelId="{7659641E-B870-4264-868E-16CEEA8FB4F4}" type="sibTrans" cxnId="{686ECE06-FA38-4DB3-BCE9-F5C8C8ED026C}">
      <dgm:prSet/>
      <dgm:spPr/>
      <dgm:t>
        <a:bodyPr/>
        <a:lstStyle/>
        <a:p>
          <a:endParaRPr lang="en-US"/>
        </a:p>
      </dgm:t>
    </dgm:pt>
    <dgm:pt modelId="{3E8A64AC-7092-46F6-90E1-56D3BE56EA45}">
      <dgm:prSet phldrT="[Text]"/>
      <dgm:spPr/>
      <dgm:t>
        <a:bodyPr/>
        <a:lstStyle/>
        <a:p>
          <a:pPr algn="l">
            <a:buFontTx/>
            <a:buNone/>
          </a:pPr>
          <a:r>
            <a:rPr lang="en-US">
              <a:solidFill>
                <a:srgbClr val="00B050"/>
              </a:solidFill>
            </a:rPr>
            <a:t>Full isolation &amp; functionality</a:t>
          </a:r>
        </a:p>
      </dgm:t>
    </dgm:pt>
    <dgm:pt modelId="{C06047E0-5479-4E3C-A3E6-9CCAB1FA0CCB}" type="parTrans" cxnId="{F7FB0FA4-BBE3-4563-9DB5-9552F4C717B7}">
      <dgm:prSet/>
      <dgm:spPr/>
      <dgm:t>
        <a:bodyPr/>
        <a:lstStyle/>
        <a:p>
          <a:endParaRPr lang="en-US"/>
        </a:p>
      </dgm:t>
    </dgm:pt>
    <dgm:pt modelId="{1505DF50-8B9C-4DB1-902D-2B6E1B7AA5FE}" type="sibTrans" cxnId="{F7FB0FA4-BBE3-4563-9DB5-9552F4C717B7}">
      <dgm:prSet/>
      <dgm:spPr/>
      <dgm:t>
        <a:bodyPr/>
        <a:lstStyle/>
        <a:p>
          <a:endParaRPr lang="en-US"/>
        </a:p>
      </dgm:t>
    </dgm:pt>
    <dgm:pt modelId="{9501C2B2-987D-4746-8DBA-068C5143B4C8}">
      <dgm:prSet phldrT="[Text]"/>
      <dgm:spPr/>
      <dgm:t>
        <a:bodyPr/>
        <a:lstStyle/>
        <a:p>
          <a:pPr algn="l">
            <a:buFontTx/>
            <a:buNone/>
          </a:pPr>
          <a:r>
            <a:rPr lang="en-US">
              <a:solidFill>
                <a:srgbClr val="FF0000"/>
              </a:solidFill>
            </a:rPr>
            <a:t>Heavy weight</a:t>
          </a:r>
        </a:p>
      </dgm:t>
    </dgm:pt>
    <dgm:pt modelId="{7BCD9CF1-C465-414D-B738-2662C621C65C}" type="parTrans" cxnId="{B73B96CC-846E-4BE7-A995-0A24E16AA4CD}">
      <dgm:prSet/>
      <dgm:spPr/>
      <dgm:t>
        <a:bodyPr/>
        <a:lstStyle/>
        <a:p>
          <a:endParaRPr lang="en-US"/>
        </a:p>
      </dgm:t>
    </dgm:pt>
    <dgm:pt modelId="{98F893D5-BB4E-49DA-8C3C-D02F0525FA6B}" type="sibTrans" cxnId="{B73B96CC-846E-4BE7-A995-0A24E16AA4CD}">
      <dgm:prSet/>
      <dgm:spPr/>
      <dgm:t>
        <a:bodyPr/>
        <a:lstStyle/>
        <a:p>
          <a:endParaRPr lang="en-US"/>
        </a:p>
      </dgm:t>
    </dgm:pt>
    <dgm:pt modelId="{047E3A76-EA15-4366-9A1E-B09F276A40EA}">
      <dgm:prSet phldrT="[Text]"/>
      <dgm:spPr/>
      <dgm:t>
        <a:bodyPr/>
        <a:lstStyle/>
        <a:p>
          <a:r>
            <a:rPr lang="en-US"/>
            <a:t>Container</a:t>
          </a:r>
        </a:p>
      </dgm:t>
    </dgm:pt>
    <dgm:pt modelId="{5AC9FE17-0730-4520-9A37-B2F3A17FC758}" type="parTrans" cxnId="{5EE63406-0FFF-4BAD-8410-4EF549930B0E}">
      <dgm:prSet/>
      <dgm:spPr/>
      <dgm:t>
        <a:bodyPr/>
        <a:lstStyle/>
        <a:p>
          <a:endParaRPr lang="en-US"/>
        </a:p>
      </dgm:t>
    </dgm:pt>
    <dgm:pt modelId="{B30917DB-9176-490B-84E8-DEF616D931DB}" type="sibTrans" cxnId="{5EE63406-0FFF-4BAD-8410-4EF549930B0E}">
      <dgm:prSet/>
      <dgm:spPr/>
      <dgm:t>
        <a:bodyPr/>
        <a:lstStyle/>
        <a:p>
          <a:endParaRPr lang="en-US"/>
        </a:p>
      </dgm:t>
    </dgm:pt>
    <dgm:pt modelId="{95C8D932-3B3D-4259-BF35-C49702EDCE3B}">
      <dgm:prSet phldrT="[Text]"/>
      <dgm:spPr/>
      <dgm:t>
        <a:bodyPr/>
        <a:lstStyle/>
        <a:p>
          <a:pPr>
            <a:buFontTx/>
            <a:buNone/>
          </a:pPr>
          <a:r>
            <a:rPr lang="en-US">
              <a:solidFill>
                <a:schemeClr val="accent6"/>
              </a:solidFill>
            </a:rPr>
            <a:t>Good isolation &amp; full OS experience</a:t>
          </a:r>
        </a:p>
      </dgm:t>
    </dgm:pt>
    <dgm:pt modelId="{22859EAE-6B53-46B8-BDCE-2CEDE70D461C}" type="parTrans" cxnId="{65138B5A-FD6B-4B20-BB30-B9B4AFD96EA4}">
      <dgm:prSet/>
      <dgm:spPr/>
      <dgm:t>
        <a:bodyPr/>
        <a:lstStyle/>
        <a:p>
          <a:endParaRPr lang="en-US"/>
        </a:p>
      </dgm:t>
    </dgm:pt>
    <dgm:pt modelId="{8C834B7B-4ED1-432C-8DDA-ED1076076D38}" type="sibTrans" cxnId="{65138B5A-FD6B-4B20-BB30-B9B4AFD96EA4}">
      <dgm:prSet/>
      <dgm:spPr/>
      <dgm:t>
        <a:bodyPr/>
        <a:lstStyle/>
        <a:p>
          <a:endParaRPr lang="en-US"/>
        </a:p>
      </dgm:t>
    </dgm:pt>
    <dgm:pt modelId="{806B10FB-E1C8-436D-8EDD-FBDB93CA8D21}">
      <dgm:prSet phldrT="[Text]"/>
      <dgm:spPr/>
      <dgm:t>
        <a:bodyPr/>
        <a:lstStyle/>
        <a:p>
          <a:pPr>
            <a:buFontTx/>
            <a:buNone/>
          </a:pPr>
          <a:r>
            <a:rPr lang="en-US">
              <a:solidFill>
                <a:schemeClr val="accent6"/>
              </a:solidFill>
            </a:rPr>
            <a:t>Light weight</a:t>
          </a:r>
        </a:p>
      </dgm:t>
    </dgm:pt>
    <dgm:pt modelId="{08C8FCCE-F73E-4B55-A01F-7FA7C90B7416}" type="parTrans" cxnId="{193C6B8C-0B91-42D7-BFC4-D056DDEFE609}">
      <dgm:prSet/>
      <dgm:spPr/>
      <dgm:t>
        <a:bodyPr/>
        <a:lstStyle/>
        <a:p>
          <a:endParaRPr lang="en-US"/>
        </a:p>
      </dgm:t>
    </dgm:pt>
    <dgm:pt modelId="{127EE6D2-B0E0-499B-95FC-50F72F5BDC83}" type="sibTrans" cxnId="{193C6B8C-0B91-42D7-BFC4-D056DDEFE609}">
      <dgm:prSet/>
      <dgm:spPr/>
      <dgm:t>
        <a:bodyPr/>
        <a:lstStyle/>
        <a:p>
          <a:endParaRPr lang="en-US"/>
        </a:p>
      </dgm:t>
    </dgm:pt>
    <dgm:pt modelId="{62769701-AD71-4F06-BF67-028D79FFBD7C}">
      <dgm:prSet phldrT="[Text]"/>
      <dgm:spPr/>
      <dgm:t>
        <a:bodyPr/>
        <a:lstStyle/>
        <a:p>
          <a:r>
            <a:rPr lang="en-US"/>
            <a:t>Serverless</a:t>
          </a:r>
        </a:p>
        <a:p>
          <a:r>
            <a:rPr lang="en-US"/>
            <a:t>(</a:t>
          </a:r>
          <a:r>
            <a:rPr lang="en-US" err="1"/>
            <a:t>Lamdba</a:t>
          </a:r>
          <a:r>
            <a:rPr lang="en-US"/>
            <a:t>)</a:t>
          </a:r>
        </a:p>
      </dgm:t>
    </dgm:pt>
    <dgm:pt modelId="{9071BBA1-85F9-4F80-BF14-7B2176A60218}" type="parTrans" cxnId="{72750E8D-5824-45F5-BD14-F82D1EC9DFDB}">
      <dgm:prSet/>
      <dgm:spPr/>
      <dgm:t>
        <a:bodyPr/>
        <a:lstStyle/>
        <a:p>
          <a:endParaRPr lang="en-US"/>
        </a:p>
      </dgm:t>
    </dgm:pt>
    <dgm:pt modelId="{CF709971-16B3-4CA1-BF2A-45AC329D52B2}" type="sibTrans" cxnId="{72750E8D-5824-45F5-BD14-F82D1EC9DFDB}">
      <dgm:prSet/>
      <dgm:spPr/>
      <dgm:t>
        <a:bodyPr/>
        <a:lstStyle/>
        <a:p>
          <a:endParaRPr lang="en-US"/>
        </a:p>
      </dgm:t>
    </dgm:pt>
    <dgm:pt modelId="{4FA2D2BD-008A-4FA8-8639-A952CBB7BB30}">
      <dgm:prSet phldrT="[Text]"/>
      <dgm:spPr/>
      <dgm:t>
        <a:bodyPr/>
        <a:lstStyle/>
        <a:p>
          <a:pPr algn="l">
            <a:buFont typeface="Arial" panose="020B0604020202020204" pitchFamily="34" charset="0"/>
            <a:buNone/>
          </a:pPr>
          <a:r>
            <a:rPr lang="en-US">
              <a:solidFill>
                <a:srgbClr val="00B050"/>
              </a:solidFill>
            </a:rPr>
            <a:t>Extremely light weight</a:t>
          </a:r>
        </a:p>
        <a:p>
          <a:pPr algn="l">
            <a:buFont typeface="Arial" panose="020B0604020202020204" pitchFamily="34" charset="0"/>
            <a:buNone/>
          </a:pPr>
          <a:endParaRPr lang="en-US">
            <a:solidFill>
              <a:srgbClr val="00B050"/>
            </a:solidFill>
          </a:endParaRPr>
        </a:p>
        <a:p>
          <a:pPr algn="l">
            <a:buFont typeface="Arial" panose="020B0604020202020204" pitchFamily="34" charset="0"/>
            <a:buNone/>
          </a:pPr>
          <a:r>
            <a:rPr lang="en-US">
              <a:solidFill>
                <a:srgbClr val="FF0000"/>
              </a:solidFill>
            </a:rPr>
            <a:t>Limited usage</a:t>
          </a:r>
          <a:endParaRPr lang="en-US">
            <a:solidFill>
              <a:srgbClr val="00B050"/>
            </a:solidFill>
          </a:endParaRPr>
        </a:p>
      </dgm:t>
    </dgm:pt>
    <dgm:pt modelId="{378A46AA-C24A-4352-BB1E-37A01B0521CC}" type="parTrans" cxnId="{3EA4EBDC-0105-477E-98A6-14F6602D13E5}">
      <dgm:prSet/>
      <dgm:spPr/>
      <dgm:t>
        <a:bodyPr/>
        <a:lstStyle/>
        <a:p>
          <a:endParaRPr lang="en-US"/>
        </a:p>
      </dgm:t>
    </dgm:pt>
    <dgm:pt modelId="{D571E62A-113A-4727-9CDE-C74AE4411533}" type="sibTrans" cxnId="{3EA4EBDC-0105-477E-98A6-14F6602D13E5}">
      <dgm:prSet/>
      <dgm:spPr/>
      <dgm:t>
        <a:bodyPr/>
        <a:lstStyle/>
        <a:p>
          <a:endParaRPr lang="en-US"/>
        </a:p>
      </dgm:t>
    </dgm:pt>
    <dgm:pt modelId="{1DC39342-3E18-49D4-803F-5EBD107299EE}">
      <dgm:prSet phldrT="[Text]"/>
      <dgm:spPr/>
      <dgm:t>
        <a:bodyPr/>
        <a:lstStyle/>
        <a:p>
          <a:pPr>
            <a:buFontTx/>
            <a:buNone/>
          </a:pPr>
          <a:endParaRPr lang="en-US">
            <a:solidFill>
              <a:schemeClr val="tx1"/>
            </a:solidFill>
          </a:endParaRPr>
        </a:p>
      </dgm:t>
    </dgm:pt>
    <dgm:pt modelId="{30B0D3A2-FEAC-49D2-9631-0DB17125C7B2}" type="parTrans" cxnId="{117FC29A-7179-459F-985D-9EAECFCB1F53}">
      <dgm:prSet/>
      <dgm:spPr/>
      <dgm:t>
        <a:bodyPr/>
        <a:lstStyle/>
        <a:p>
          <a:endParaRPr lang="en-US"/>
        </a:p>
      </dgm:t>
    </dgm:pt>
    <dgm:pt modelId="{A0317811-6F1D-4F0E-8E76-C47353510EF8}" type="sibTrans" cxnId="{117FC29A-7179-459F-985D-9EAECFCB1F53}">
      <dgm:prSet/>
      <dgm:spPr/>
      <dgm:t>
        <a:bodyPr/>
        <a:lstStyle/>
        <a:p>
          <a:endParaRPr lang="en-US"/>
        </a:p>
      </dgm:t>
    </dgm:pt>
    <dgm:pt modelId="{E6735406-729A-4A18-899E-6341F56B8D0F}">
      <dgm:prSet phldrT="[Text]"/>
      <dgm:spPr/>
      <dgm:t>
        <a:bodyPr/>
        <a:lstStyle/>
        <a:p>
          <a:pPr algn="l">
            <a:buFontTx/>
            <a:buNone/>
          </a:pPr>
          <a:endParaRPr lang="en-US">
            <a:solidFill>
              <a:srgbClr val="00B050"/>
            </a:solidFill>
          </a:endParaRPr>
        </a:p>
      </dgm:t>
    </dgm:pt>
    <dgm:pt modelId="{BAA190FD-CF36-408C-A1B6-4842684C562A}" type="parTrans" cxnId="{5546EC98-C7E1-460E-A738-3ECACA399ADC}">
      <dgm:prSet/>
      <dgm:spPr/>
      <dgm:t>
        <a:bodyPr/>
        <a:lstStyle/>
        <a:p>
          <a:endParaRPr lang="en-US"/>
        </a:p>
      </dgm:t>
    </dgm:pt>
    <dgm:pt modelId="{26891FDD-F648-4658-9BB9-EE3170D3C610}" type="sibTrans" cxnId="{5546EC98-C7E1-460E-A738-3ECACA399ADC}">
      <dgm:prSet/>
      <dgm:spPr/>
      <dgm:t>
        <a:bodyPr/>
        <a:lstStyle/>
        <a:p>
          <a:endParaRPr lang="en-US"/>
        </a:p>
      </dgm:t>
    </dgm:pt>
    <dgm:pt modelId="{8EDA5C52-7EA6-4B2A-91D8-96D7C3B1C946}" type="pres">
      <dgm:prSet presAssocID="{C4F1A581-1581-45FB-85EF-AFF1F7FD0C84}" presName="theList" presStyleCnt="0">
        <dgm:presLayoutVars>
          <dgm:dir/>
          <dgm:animLvl val="lvl"/>
          <dgm:resizeHandles val="exact"/>
        </dgm:presLayoutVars>
      </dgm:prSet>
      <dgm:spPr/>
    </dgm:pt>
    <dgm:pt modelId="{5E836B49-871E-43B5-A038-059F2831FB6D}" type="pres">
      <dgm:prSet presAssocID="{C6D30406-3E76-4050-BA06-35D5627CE7BE}" presName="compNode" presStyleCnt="0"/>
      <dgm:spPr/>
    </dgm:pt>
    <dgm:pt modelId="{BB9187B8-6258-46A5-AFEE-4FC3A4224C31}" type="pres">
      <dgm:prSet presAssocID="{C6D30406-3E76-4050-BA06-35D5627CE7BE}" presName="noGeometry" presStyleCnt="0"/>
      <dgm:spPr/>
    </dgm:pt>
    <dgm:pt modelId="{254DEA21-51E3-4C45-8B6C-40D4CE8ABD90}" type="pres">
      <dgm:prSet presAssocID="{C6D30406-3E76-4050-BA06-35D5627CE7BE}" presName="childTextVisible" presStyleLbl="bgAccFollowNode1" presStyleIdx="0" presStyleCnt="3">
        <dgm:presLayoutVars>
          <dgm:bulletEnabled val="1"/>
        </dgm:presLayoutVars>
      </dgm:prSet>
      <dgm:spPr/>
    </dgm:pt>
    <dgm:pt modelId="{60F7C30E-4874-4848-ADE6-78257A812CF2}" type="pres">
      <dgm:prSet presAssocID="{C6D30406-3E76-4050-BA06-35D5627CE7BE}" presName="childTextHidden" presStyleLbl="bgAccFollowNode1" presStyleIdx="0" presStyleCnt="3"/>
      <dgm:spPr/>
    </dgm:pt>
    <dgm:pt modelId="{F5ABA414-95EE-43BF-A58B-5833F402B215}" type="pres">
      <dgm:prSet presAssocID="{C6D30406-3E76-4050-BA06-35D5627CE7BE}" presName="parentText" presStyleLbl="node1" presStyleIdx="0" presStyleCnt="3">
        <dgm:presLayoutVars>
          <dgm:chMax val="1"/>
          <dgm:bulletEnabled val="1"/>
        </dgm:presLayoutVars>
      </dgm:prSet>
      <dgm:spPr/>
    </dgm:pt>
    <dgm:pt modelId="{EA241F70-4286-4562-A08D-C006099998FC}" type="pres">
      <dgm:prSet presAssocID="{C6D30406-3E76-4050-BA06-35D5627CE7BE}" presName="aSpace" presStyleCnt="0"/>
      <dgm:spPr/>
    </dgm:pt>
    <dgm:pt modelId="{89AFC3DC-FF50-46EA-9525-1318A77D97D8}" type="pres">
      <dgm:prSet presAssocID="{047E3A76-EA15-4366-9A1E-B09F276A40EA}" presName="compNode" presStyleCnt="0"/>
      <dgm:spPr/>
    </dgm:pt>
    <dgm:pt modelId="{A1085758-8F2B-44D8-BF27-BD27FDCC2147}" type="pres">
      <dgm:prSet presAssocID="{047E3A76-EA15-4366-9A1E-B09F276A40EA}" presName="noGeometry" presStyleCnt="0"/>
      <dgm:spPr/>
    </dgm:pt>
    <dgm:pt modelId="{DB4A9049-4CAC-4E0F-9BF1-CE44AF879BC6}" type="pres">
      <dgm:prSet presAssocID="{047E3A76-EA15-4366-9A1E-B09F276A40EA}" presName="childTextVisible" presStyleLbl="bgAccFollowNode1" presStyleIdx="1" presStyleCnt="3">
        <dgm:presLayoutVars>
          <dgm:bulletEnabled val="1"/>
        </dgm:presLayoutVars>
      </dgm:prSet>
      <dgm:spPr/>
    </dgm:pt>
    <dgm:pt modelId="{948B41FA-A40B-409E-9CA1-2BF9E0D8338F}" type="pres">
      <dgm:prSet presAssocID="{047E3A76-EA15-4366-9A1E-B09F276A40EA}" presName="childTextHidden" presStyleLbl="bgAccFollowNode1" presStyleIdx="1" presStyleCnt="3"/>
      <dgm:spPr/>
    </dgm:pt>
    <dgm:pt modelId="{0459FF27-95C3-47FF-9FC3-9777832B7C87}" type="pres">
      <dgm:prSet presAssocID="{047E3A76-EA15-4366-9A1E-B09F276A40EA}" presName="parentText" presStyleLbl="node1" presStyleIdx="1" presStyleCnt="3">
        <dgm:presLayoutVars>
          <dgm:chMax val="1"/>
          <dgm:bulletEnabled val="1"/>
        </dgm:presLayoutVars>
      </dgm:prSet>
      <dgm:spPr/>
    </dgm:pt>
    <dgm:pt modelId="{5003DF8E-09E4-450C-A18C-DCA8FF9ECEBC}" type="pres">
      <dgm:prSet presAssocID="{047E3A76-EA15-4366-9A1E-B09F276A40EA}" presName="aSpace" presStyleCnt="0"/>
      <dgm:spPr/>
    </dgm:pt>
    <dgm:pt modelId="{9EDCAB3E-DE37-4E0C-8E31-E4E607F1BE27}" type="pres">
      <dgm:prSet presAssocID="{62769701-AD71-4F06-BF67-028D79FFBD7C}" presName="compNode" presStyleCnt="0"/>
      <dgm:spPr/>
    </dgm:pt>
    <dgm:pt modelId="{99A14057-954F-42D8-955A-EBE26A2DB89C}" type="pres">
      <dgm:prSet presAssocID="{62769701-AD71-4F06-BF67-028D79FFBD7C}" presName="noGeometry" presStyleCnt="0"/>
      <dgm:spPr/>
    </dgm:pt>
    <dgm:pt modelId="{0D3C4022-2AE2-4D70-AAC6-1B6BD9E57BE8}" type="pres">
      <dgm:prSet presAssocID="{62769701-AD71-4F06-BF67-028D79FFBD7C}" presName="childTextVisible" presStyleLbl="bgAccFollowNode1" presStyleIdx="2" presStyleCnt="3">
        <dgm:presLayoutVars>
          <dgm:bulletEnabled val="1"/>
        </dgm:presLayoutVars>
      </dgm:prSet>
      <dgm:spPr/>
    </dgm:pt>
    <dgm:pt modelId="{68905195-01CA-4D42-B168-47E04FEE7753}" type="pres">
      <dgm:prSet presAssocID="{62769701-AD71-4F06-BF67-028D79FFBD7C}" presName="childTextHidden" presStyleLbl="bgAccFollowNode1" presStyleIdx="2" presStyleCnt="3"/>
      <dgm:spPr/>
    </dgm:pt>
    <dgm:pt modelId="{C19C5840-6EF4-4326-ABCB-72C8BEC27530}" type="pres">
      <dgm:prSet presAssocID="{62769701-AD71-4F06-BF67-028D79FFBD7C}" presName="parentText" presStyleLbl="node1" presStyleIdx="2" presStyleCnt="3">
        <dgm:presLayoutVars>
          <dgm:chMax val="1"/>
          <dgm:bulletEnabled val="1"/>
        </dgm:presLayoutVars>
      </dgm:prSet>
      <dgm:spPr/>
    </dgm:pt>
  </dgm:ptLst>
  <dgm:cxnLst>
    <dgm:cxn modelId="{C07FA204-5681-4649-8BA1-1D30647A6A23}" type="presOf" srcId="{3E8A64AC-7092-46F6-90E1-56D3BE56EA45}" destId="{60F7C30E-4874-4848-ADE6-78257A812CF2}" srcOrd="1" destOrd="0" presId="urn:microsoft.com/office/officeart/2005/8/layout/hProcess6"/>
    <dgm:cxn modelId="{AB70DC04-4EA2-4023-BBC8-CC6D9B0282D2}" type="presOf" srcId="{1DC39342-3E18-49D4-803F-5EBD107299EE}" destId="{948B41FA-A40B-409E-9CA1-2BF9E0D8338F}" srcOrd="1" destOrd="1" presId="urn:microsoft.com/office/officeart/2005/8/layout/hProcess6"/>
    <dgm:cxn modelId="{5EE63406-0FFF-4BAD-8410-4EF549930B0E}" srcId="{C4F1A581-1581-45FB-85EF-AFF1F7FD0C84}" destId="{047E3A76-EA15-4366-9A1E-B09F276A40EA}" srcOrd="1" destOrd="0" parTransId="{5AC9FE17-0730-4520-9A37-B2F3A17FC758}" sibTransId="{B30917DB-9176-490B-84E8-DEF616D931DB}"/>
    <dgm:cxn modelId="{686ECE06-FA38-4DB3-BCE9-F5C8C8ED026C}" srcId="{C4F1A581-1581-45FB-85EF-AFF1F7FD0C84}" destId="{C6D30406-3E76-4050-BA06-35D5627CE7BE}" srcOrd="0" destOrd="0" parTransId="{5F570BB4-B859-48CE-AD2E-ACC20736CB55}" sibTransId="{7659641E-B870-4264-868E-16CEEA8FB4F4}"/>
    <dgm:cxn modelId="{2A052D0C-5474-4EDD-AF29-8C4104F4065C}" type="presOf" srcId="{1DC39342-3E18-49D4-803F-5EBD107299EE}" destId="{DB4A9049-4CAC-4E0F-9BF1-CE44AF879BC6}" srcOrd="0" destOrd="1" presId="urn:microsoft.com/office/officeart/2005/8/layout/hProcess6"/>
    <dgm:cxn modelId="{2B2B4513-450E-4869-BCA7-54F335BF2925}" type="presOf" srcId="{C6D30406-3E76-4050-BA06-35D5627CE7BE}" destId="{F5ABA414-95EE-43BF-A58B-5833F402B215}" srcOrd="0" destOrd="0" presId="urn:microsoft.com/office/officeart/2005/8/layout/hProcess6"/>
    <dgm:cxn modelId="{F2B2BD2D-83B5-4618-8CD6-63BCC025F5B0}" type="presOf" srcId="{806B10FB-E1C8-436D-8EDD-FBDB93CA8D21}" destId="{DB4A9049-4CAC-4E0F-9BF1-CE44AF879BC6}" srcOrd="0" destOrd="2" presId="urn:microsoft.com/office/officeart/2005/8/layout/hProcess6"/>
    <dgm:cxn modelId="{E3C74A3B-F449-4CC9-A96E-AEE9A962B963}" type="presOf" srcId="{95C8D932-3B3D-4259-BF35-C49702EDCE3B}" destId="{948B41FA-A40B-409E-9CA1-2BF9E0D8338F}" srcOrd="1" destOrd="0" presId="urn:microsoft.com/office/officeart/2005/8/layout/hProcess6"/>
    <dgm:cxn modelId="{9E90546B-27E3-4468-A982-7782D0142D47}" type="presOf" srcId="{E6735406-729A-4A18-899E-6341F56B8D0F}" destId="{60F7C30E-4874-4848-ADE6-78257A812CF2}" srcOrd="1" destOrd="1" presId="urn:microsoft.com/office/officeart/2005/8/layout/hProcess6"/>
    <dgm:cxn modelId="{F4F4066D-3CC1-44D8-B4E4-290FBF05A5BF}" type="presOf" srcId="{95C8D932-3B3D-4259-BF35-C49702EDCE3B}" destId="{DB4A9049-4CAC-4E0F-9BF1-CE44AF879BC6}" srcOrd="0" destOrd="0" presId="urn:microsoft.com/office/officeart/2005/8/layout/hProcess6"/>
    <dgm:cxn modelId="{86DFB76D-3044-4D88-91B0-24073A11DA0E}" type="presOf" srcId="{E6735406-729A-4A18-899E-6341F56B8D0F}" destId="{254DEA21-51E3-4C45-8B6C-40D4CE8ABD90}" srcOrd="0" destOrd="1" presId="urn:microsoft.com/office/officeart/2005/8/layout/hProcess6"/>
    <dgm:cxn modelId="{17CF6B6E-F434-4625-BB3E-27DAD4FB3D25}" type="presOf" srcId="{4FA2D2BD-008A-4FA8-8639-A952CBB7BB30}" destId="{0D3C4022-2AE2-4D70-AAC6-1B6BD9E57BE8}" srcOrd="0" destOrd="0" presId="urn:microsoft.com/office/officeart/2005/8/layout/hProcess6"/>
    <dgm:cxn modelId="{BD92B073-44CA-47F3-9E87-6A0573169001}" type="presOf" srcId="{3E8A64AC-7092-46F6-90E1-56D3BE56EA45}" destId="{254DEA21-51E3-4C45-8B6C-40D4CE8ABD90}" srcOrd="0" destOrd="0" presId="urn:microsoft.com/office/officeart/2005/8/layout/hProcess6"/>
    <dgm:cxn modelId="{5520ED73-2CDE-455E-8E63-9C2491047218}" type="presOf" srcId="{9501C2B2-987D-4746-8DBA-068C5143B4C8}" destId="{254DEA21-51E3-4C45-8B6C-40D4CE8ABD90}" srcOrd="0" destOrd="2" presId="urn:microsoft.com/office/officeart/2005/8/layout/hProcess6"/>
    <dgm:cxn modelId="{5DB3B456-C7B9-476A-8708-A3804F228D7F}" type="presOf" srcId="{62769701-AD71-4F06-BF67-028D79FFBD7C}" destId="{C19C5840-6EF4-4326-ABCB-72C8BEC27530}" srcOrd="0" destOrd="0" presId="urn:microsoft.com/office/officeart/2005/8/layout/hProcess6"/>
    <dgm:cxn modelId="{65138B5A-FD6B-4B20-BB30-B9B4AFD96EA4}" srcId="{047E3A76-EA15-4366-9A1E-B09F276A40EA}" destId="{95C8D932-3B3D-4259-BF35-C49702EDCE3B}" srcOrd="0" destOrd="0" parTransId="{22859EAE-6B53-46B8-BDCE-2CEDE70D461C}" sibTransId="{8C834B7B-4ED1-432C-8DDA-ED1076076D38}"/>
    <dgm:cxn modelId="{193C6B8C-0B91-42D7-BFC4-D056DDEFE609}" srcId="{047E3A76-EA15-4366-9A1E-B09F276A40EA}" destId="{806B10FB-E1C8-436D-8EDD-FBDB93CA8D21}" srcOrd="2" destOrd="0" parTransId="{08C8FCCE-F73E-4B55-A01F-7FA7C90B7416}" sibTransId="{127EE6D2-B0E0-499B-95FC-50F72F5BDC83}"/>
    <dgm:cxn modelId="{72750E8D-5824-45F5-BD14-F82D1EC9DFDB}" srcId="{C4F1A581-1581-45FB-85EF-AFF1F7FD0C84}" destId="{62769701-AD71-4F06-BF67-028D79FFBD7C}" srcOrd="2" destOrd="0" parTransId="{9071BBA1-85F9-4F80-BF14-7B2176A60218}" sibTransId="{CF709971-16B3-4CA1-BF2A-45AC329D52B2}"/>
    <dgm:cxn modelId="{38F93091-42B6-40BB-8E60-AEEC673E5EF3}" type="presOf" srcId="{C4F1A581-1581-45FB-85EF-AFF1F7FD0C84}" destId="{8EDA5C52-7EA6-4B2A-91D8-96D7C3B1C946}" srcOrd="0" destOrd="0" presId="urn:microsoft.com/office/officeart/2005/8/layout/hProcess6"/>
    <dgm:cxn modelId="{5546EC98-C7E1-460E-A738-3ECACA399ADC}" srcId="{C6D30406-3E76-4050-BA06-35D5627CE7BE}" destId="{E6735406-729A-4A18-899E-6341F56B8D0F}" srcOrd="1" destOrd="0" parTransId="{BAA190FD-CF36-408C-A1B6-4842684C562A}" sibTransId="{26891FDD-F648-4658-9BB9-EE3170D3C610}"/>
    <dgm:cxn modelId="{117FC29A-7179-459F-985D-9EAECFCB1F53}" srcId="{047E3A76-EA15-4366-9A1E-B09F276A40EA}" destId="{1DC39342-3E18-49D4-803F-5EBD107299EE}" srcOrd="1" destOrd="0" parTransId="{30B0D3A2-FEAC-49D2-9631-0DB17125C7B2}" sibTransId="{A0317811-6F1D-4F0E-8E76-C47353510EF8}"/>
    <dgm:cxn modelId="{F7FB0FA4-BBE3-4563-9DB5-9552F4C717B7}" srcId="{C6D30406-3E76-4050-BA06-35D5627CE7BE}" destId="{3E8A64AC-7092-46F6-90E1-56D3BE56EA45}" srcOrd="0" destOrd="0" parTransId="{C06047E0-5479-4E3C-A3E6-9CCAB1FA0CCB}" sibTransId="{1505DF50-8B9C-4DB1-902D-2B6E1B7AA5FE}"/>
    <dgm:cxn modelId="{46FE57AA-9EB4-41BE-B16C-719A803C3DC1}" type="presOf" srcId="{806B10FB-E1C8-436D-8EDD-FBDB93CA8D21}" destId="{948B41FA-A40B-409E-9CA1-2BF9E0D8338F}" srcOrd="1" destOrd="2" presId="urn:microsoft.com/office/officeart/2005/8/layout/hProcess6"/>
    <dgm:cxn modelId="{F01F90AE-CF4F-4F30-A688-1574183C89E5}" type="presOf" srcId="{4FA2D2BD-008A-4FA8-8639-A952CBB7BB30}" destId="{68905195-01CA-4D42-B168-47E04FEE7753}" srcOrd="1" destOrd="0" presId="urn:microsoft.com/office/officeart/2005/8/layout/hProcess6"/>
    <dgm:cxn modelId="{B73B96CC-846E-4BE7-A995-0A24E16AA4CD}" srcId="{C6D30406-3E76-4050-BA06-35D5627CE7BE}" destId="{9501C2B2-987D-4746-8DBA-068C5143B4C8}" srcOrd="2" destOrd="0" parTransId="{7BCD9CF1-C465-414D-B738-2662C621C65C}" sibTransId="{98F893D5-BB4E-49DA-8C3C-D02F0525FA6B}"/>
    <dgm:cxn modelId="{3EA4EBDC-0105-477E-98A6-14F6602D13E5}" srcId="{62769701-AD71-4F06-BF67-028D79FFBD7C}" destId="{4FA2D2BD-008A-4FA8-8639-A952CBB7BB30}" srcOrd="0" destOrd="0" parTransId="{378A46AA-C24A-4352-BB1E-37A01B0521CC}" sibTransId="{D571E62A-113A-4727-9CDE-C74AE4411533}"/>
    <dgm:cxn modelId="{15D451EB-D858-465F-B05C-C536D8BD1462}" type="presOf" srcId="{047E3A76-EA15-4366-9A1E-B09F276A40EA}" destId="{0459FF27-95C3-47FF-9FC3-9777832B7C87}" srcOrd="0" destOrd="0" presId="urn:microsoft.com/office/officeart/2005/8/layout/hProcess6"/>
    <dgm:cxn modelId="{CF8F16FF-DBB3-4CE2-A364-08E86DB23D7A}" type="presOf" srcId="{9501C2B2-987D-4746-8DBA-068C5143B4C8}" destId="{60F7C30E-4874-4848-ADE6-78257A812CF2}" srcOrd="1" destOrd="2" presId="urn:microsoft.com/office/officeart/2005/8/layout/hProcess6"/>
    <dgm:cxn modelId="{1EC84B80-5557-4B90-B5A5-DC211E5FE438}" type="presParOf" srcId="{8EDA5C52-7EA6-4B2A-91D8-96D7C3B1C946}" destId="{5E836B49-871E-43B5-A038-059F2831FB6D}" srcOrd="0" destOrd="0" presId="urn:microsoft.com/office/officeart/2005/8/layout/hProcess6"/>
    <dgm:cxn modelId="{B948AEB0-16A4-484E-A7AE-6AD3FE317D04}" type="presParOf" srcId="{5E836B49-871E-43B5-A038-059F2831FB6D}" destId="{BB9187B8-6258-46A5-AFEE-4FC3A4224C31}" srcOrd="0" destOrd="0" presId="urn:microsoft.com/office/officeart/2005/8/layout/hProcess6"/>
    <dgm:cxn modelId="{E7895C6B-ADA0-4E61-B9FE-8D72B9E4BC07}" type="presParOf" srcId="{5E836B49-871E-43B5-A038-059F2831FB6D}" destId="{254DEA21-51E3-4C45-8B6C-40D4CE8ABD90}" srcOrd="1" destOrd="0" presId="urn:microsoft.com/office/officeart/2005/8/layout/hProcess6"/>
    <dgm:cxn modelId="{80160F46-C7C0-4822-B074-8373369F62D7}" type="presParOf" srcId="{5E836B49-871E-43B5-A038-059F2831FB6D}" destId="{60F7C30E-4874-4848-ADE6-78257A812CF2}" srcOrd="2" destOrd="0" presId="urn:microsoft.com/office/officeart/2005/8/layout/hProcess6"/>
    <dgm:cxn modelId="{389F278C-D1BC-49AB-BBB2-32E3905062F4}" type="presParOf" srcId="{5E836B49-871E-43B5-A038-059F2831FB6D}" destId="{F5ABA414-95EE-43BF-A58B-5833F402B215}" srcOrd="3" destOrd="0" presId="urn:microsoft.com/office/officeart/2005/8/layout/hProcess6"/>
    <dgm:cxn modelId="{22FD7A1D-51B6-411D-993B-B43BE1F6A986}" type="presParOf" srcId="{8EDA5C52-7EA6-4B2A-91D8-96D7C3B1C946}" destId="{EA241F70-4286-4562-A08D-C006099998FC}" srcOrd="1" destOrd="0" presId="urn:microsoft.com/office/officeart/2005/8/layout/hProcess6"/>
    <dgm:cxn modelId="{ED0437D5-437E-45B4-9471-D40ED255C3A4}" type="presParOf" srcId="{8EDA5C52-7EA6-4B2A-91D8-96D7C3B1C946}" destId="{89AFC3DC-FF50-46EA-9525-1318A77D97D8}" srcOrd="2" destOrd="0" presId="urn:microsoft.com/office/officeart/2005/8/layout/hProcess6"/>
    <dgm:cxn modelId="{1F2FE7F7-B20B-4FF5-8272-3CB6F66026F4}" type="presParOf" srcId="{89AFC3DC-FF50-46EA-9525-1318A77D97D8}" destId="{A1085758-8F2B-44D8-BF27-BD27FDCC2147}" srcOrd="0" destOrd="0" presId="urn:microsoft.com/office/officeart/2005/8/layout/hProcess6"/>
    <dgm:cxn modelId="{E200DDBB-1D9B-41BD-BA65-B529A4F14ACC}" type="presParOf" srcId="{89AFC3DC-FF50-46EA-9525-1318A77D97D8}" destId="{DB4A9049-4CAC-4E0F-9BF1-CE44AF879BC6}" srcOrd="1" destOrd="0" presId="urn:microsoft.com/office/officeart/2005/8/layout/hProcess6"/>
    <dgm:cxn modelId="{CB459F2C-BD52-45DD-B3D7-253D65E16040}" type="presParOf" srcId="{89AFC3DC-FF50-46EA-9525-1318A77D97D8}" destId="{948B41FA-A40B-409E-9CA1-2BF9E0D8338F}" srcOrd="2" destOrd="0" presId="urn:microsoft.com/office/officeart/2005/8/layout/hProcess6"/>
    <dgm:cxn modelId="{8CE6E959-3AF0-4D31-BBA7-0BC62FDB0562}" type="presParOf" srcId="{89AFC3DC-FF50-46EA-9525-1318A77D97D8}" destId="{0459FF27-95C3-47FF-9FC3-9777832B7C87}" srcOrd="3" destOrd="0" presId="urn:microsoft.com/office/officeart/2005/8/layout/hProcess6"/>
    <dgm:cxn modelId="{ACB4729B-51CF-4C07-A337-B2027118601A}" type="presParOf" srcId="{8EDA5C52-7EA6-4B2A-91D8-96D7C3B1C946}" destId="{5003DF8E-09E4-450C-A18C-DCA8FF9ECEBC}" srcOrd="3" destOrd="0" presId="urn:microsoft.com/office/officeart/2005/8/layout/hProcess6"/>
    <dgm:cxn modelId="{A0CE2D49-C162-49EF-B56A-9074DA282778}" type="presParOf" srcId="{8EDA5C52-7EA6-4B2A-91D8-96D7C3B1C946}" destId="{9EDCAB3E-DE37-4E0C-8E31-E4E607F1BE27}" srcOrd="4" destOrd="0" presId="urn:microsoft.com/office/officeart/2005/8/layout/hProcess6"/>
    <dgm:cxn modelId="{5DAFBC78-E21F-4B21-88E6-5DD0125B6151}" type="presParOf" srcId="{9EDCAB3E-DE37-4E0C-8E31-E4E607F1BE27}" destId="{99A14057-954F-42D8-955A-EBE26A2DB89C}" srcOrd="0" destOrd="0" presId="urn:microsoft.com/office/officeart/2005/8/layout/hProcess6"/>
    <dgm:cxn modelId="{A191DEA8-3689-4D5B-8A89-C18F09369611}" type="presParOf" srcId="{9EDCAB3E-DE37-4E0C-8E31-E4E607F1BE27}" destId="{0D3C4022-2AE2-4D70-AAC6-1B6BD9E57BE8}" srcOrd="1" destOrd="0" presId="urn:microsoft.com/office/officeart/2005/8/layout/hProcess6"/>
    <dgm:cxn modelId="{6062082B-579C-4115-8BF7-BC6288D0435F}" type="presParOf" srcId="{9EDCAB3E-DE37-4E0C-8E31-E4E607F1BE27}" destId="{68905195-01CA-4D42-B168-47E04FEE7753}" srcOrd="2" destOrd="0" presId="urn:microsoft.com/office/officeart/2005/8/layout/hProcess6"/>
    <dgm:cxn modelId="{7A6FF042-84A4-46BE-A269-E6313B46890E}" type="presParOf" srcId="{9EDCAB3E-DE37-4E0C-8E31-E4E607F1BE27}" destId="{C19C5840-6EF4-4326-ABCB-72C8BEC27530}" srcOrd="3" destOrd="0" presId="urn:microsoft.com/office/officeart/2005/8/layout/hProcess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DEA21-51E3-4C45-8B6C-40D4CE8ABD90}">
      <dsp:nvSpPr>
        <dsp:cNvPr id="0" name=""/>
        <dsp:cNvSpPr/>
      </dsp:nvSpPr>
      <dsp:spPr>
        <a:xfrm>
          <a:off x="510090" y="395248"/>
          <a:ext cx="2025021" cy="1770123"/>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FontTx/>
            <a:buNone/>
          </a:pPr>
          <a:r>
            <a:rPr lang="en-US" sz="1200" kern="1200">
              <a:solidFill>
                <a:srgbClr val="00B050"/>
              </a:solidFill>
            </a:rPr>
            <a:t>Full isolation &amp; functionality</a:t>
          </a:r>
        </a:p>
        <a:p>
          <a:pPr marL="114300" lvl="1" indent="-114300" algn="l" defTabSz="533400">
            <a:lnSpc>
              <a:spcPct val="90000"/>
            </a:lnSpc>
            <a:spcBef>
              <a:spcPct val="0"/>
            </a:spcBef>
            <a:spcAft>
              <a:spcPct val="15000"/>
            </a:spcAft>
            <a:buFontTx/>
            <a:buNone/>
          </a:pPr>
          <a:endParaRPr lang="en-US" sz="1200" kern="1200">
            <a:solidFill>
              <a:srgbClr val="00B050"/>
            </a:solidFill>
          </a:endParaRPr>
        </a:p>
        <a:p>
          <a:pPr marL="114300" lvl="1" indent="-114300" algn="l" defTabSz="533400">
            <a:lnSpc>
              <a:spcPct val="90000"/>
            </a:lnSpc>
            <a:spcBef>
              <a:spcPct val="0"/>
            </a:spcBef>
            <a:spcAft>
              <a:spcPct val="15000"/>
            </a:spcAft>
            <a:buFontTx/>
            <a:buNone/>
          </a:pPr>
          <a:r>
            <a:rPr lang="en-US" sz="1200" kern="1200">
              <a:solidFill>
                <a:srgbClr val="FF0000"/>
              </a:solidFill>
            </a:rPr>
            <a:t>Heavy weight</a:t>
          </a:r>
        </a:p>
      </dsp:txBody>
      <dsp:txXfrm>
        <a:off x="1016346" y="660766"/>
        <a:ext cx="987198" cy="1239087"/>
      </dsp:txXfrm>
    </dsp:sp>
    <dsp:sp modelId="{F5ABA414-95EE-43BF-A58B-5833F402B215}">
      <dsp:nvSpPr>
        <dsp:cNvPr id="0" name=""/>
        <dsp:cNvSpPr/>
      </dsp:nvSpPr>
      <dsp:spPr>
        <a:xfrm>
          <a:off x="3835" y="774055"/>
          <a:ext cx="1012510" cy="10125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VM</a:t>
          </a:r>
        </a:p>
      </dsp:txBody>
      <dsp:txXfrm>
        <a:off x="152114" y="922334"/>
        <a:ext cx="715952" cy="715952"/>
      </dsp:txXfrm>
    </dsp:sp>
    <dsp:sp modelId="{DB4A9049-4CAC-4E0F-9BF1-CE44AF879BC6}">
      <dsp:nvSpPr>
        <dsp:cNvPr id="0" name=""/>
        <dsp:cNvSpPr/>
      </dsp:nvSpPr>
      <dsp:spPr>
        <a:xfrm>
          <a:off x="3167931" y="395248"/>
          <a:ext cx="2025021" cy="1770123"/>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FontTx/>
            <a:buNone/>
          </a:pPr>
          <a:r>
            <a:rPr lang="en-US" sz="1200" kern="1200">
              <a:solidFill>
                <a:schemeClr val="accent6"/>
              </a:solidFill>
            </a:rPr>
            <a:t>Good isolation &amp; full OS experience</a:t>
          </a:r>
        </a:p>
        <a:p>
          <a:pPr marL="114300" lvl="1" indent="-114300" algn="l" defTabSz="533400">
            <a:lnSpc>
              <a:spcPct val="90000"/>
            </a:lnSpc>
            <a:spcBef>
              <a:spcPct val="0"/>
            </a:spcBef>
            <a:spcAft>
              <a:spcPct val="15000"/>
            </a:spcAft>
            <a:buFontTx/>
            <a:buNone/>
          </a:pPr>
          <a:endParaRPr lang="en-US" sz="1200" kern="1200">
            <a:solidFill>
              <a:schemeClr val="tx1"/>
            </a:solidFill>
          </a:endParaRPr>
        </a:p>
        <a:p>
          <a:pPr marL="114300" lvl="1" indent="-114300" algn="l" defTabSz="533400">
            <a:lnSpc>
              <a:spcPct val="90000"/>
            </a:lnSpc>
            <a:spcBef>
              <a:spcPct val="0"/>
            </a:spcBef>
            <a:spcAft>
              <a:spcPct val="15000"/>
            </a:spcAft>
            <a:buFontTx/>
            <a:buNone/>
          </a:pPr>
          <a:r>
            <a:rPr lang="en-US" sz="1200" kern="1200">
              <a:solidFill>
                <a:schemeClr val="accent6"/>
              </a:solidFill>
            </a:rPr>
            <a:t>Light weight</a:t>
          </a:r>
        </a:p>
      </dsp:txBody>
      <dsp:txXfrm>
        <a:off x="3674186" y="660766"/>
        <a:ext cx="987198" cy="1239087"/>
      </dsp:txXfrm>
    </dsp:sp>
    <dsp:sp modelId="{0459FF27-95C3-47FF-9FC3-9777832B7C87}">
      <dsp:nvSpPr>
        <dsp:cNvPr id="0" name=""/>
        <dsp:cNvSpPr/>
      </dsp:nvSpPr>
      <dsp:spPr>
        <a:xfrm>
          <a:off x="2661676" y="774055"/>
          <a:ext cx="1012510" cy="10125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Container</a:t>
          </a:r>
        </a:p>
      </dsp:txBody>
      <dsp:txXfrm>
        <a:off x="2809955" y="922334"/>
        <a:ext cx="715952" cy="715952"/>
      </dsp:txXfrm>
    </dsp:sp>
    <dsp:sp modelId="{0D3C4022-2AE2-4D70-AAC6-1B6BD9E57BE8}">
      <dsp:nvSpPr>
        <dsp:cNvPr id="0" name=""/>
        <dsp:cNvSpPr/>
      </dsp:nvSpPr>
      <dsp:spPr>
        <a:xfrm>
          <a:off x="5825772" y="395248"/>
          <a:ext cx="2025021" cy="1770123"/>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kern="1200">
              <a:solidFill>
                <a:srgbClr val="00B050"/>
              </a:solidFill>
            </a:rPr>
            <a:t>Extremely light weight</a:t>
          </a:r>
        </a:p>
        <a:p>
          <a:pPr marL="0" lvl="0" indent="0" algn="l" defTabSz="533400">
            <a:lnSpc>
              <a:spcPct val="90000"/>
            </a:lnSpc>
            <a:spcBef>
              <a:spcPct val="0"/>
            </a:spcBef>
            <a:spcAft>
              <a:spcPct val="35000"/>
            </a:spcAft>
            <a:buFont typeface="Arial" panose="020B0604020202020204" pitchFamily="34" charset="0"/>
            <a:buNone/>
          </a:pPr>
          <a:endParaRPr lang="en-US" sz="1200" kern="1200">
            <a:solidFill>
              <a:srgbClr val="00B050"/>
            </a:solidFill>
          </a:endParaRPr>
        </a:p>
        <a:p>
          <a:pPr marL="0" lvl="0" indent="0" algn="l" defTabSz="533400">
            <a:lnSpc>
              <a:spcPct val="90000"/>
            </a:lnSpc>
            <a:spcBef>
              <a:spcPct val="0"/>
            </a:spcBef>
            <a:spcAft>
              <a:spcPct val="35000"/>
            </a:spcAft>
            <a:buFont typeface="Arial" panose="020B0604020202020204" pitchFamily="34" charset="0"/>
            <a:buNone/>
          </a:pPr>
          <a:r>
            <a:rPr lang="en-US" sz="1200" kern="1200">
              <a:solidFill>
                <a:srgbClr val="FF0000"/>
              </a:solidFill>
            </a:rPr>
            <a:t>Limited usage</a:t>
          </a:r>
          <a:endParaRPr lang="en-US" sz="1200" kern="1200">
            <a:solidFill>
              <a:srgbClr val="00B050"/>
            </a:solidFill>
          </a:endParaRPr>
        </a:p>
      </dsp:txBody>
      <dsp:txXfrm>
        <a:off x="6332027" y="660766"/>
        <a:ext cx="987198" cy="1239087"/>
      </dsp:txXfrm>
    </dsp:sp>
    <dsp:sp modelId="{C19C5840-6EF4-4326-ABCB-72C8BEC27530}">
      <dsp:nvSpPr>
        <dsp:cNvPr id="0" name=""/>
        <dsp:cNvSpPr/>
      </dsp:nvSpPr>
      <dsp:spPr>
        <a:xfrm>
          <a:off x="5319516" y="774055"/>
          <a:ext cx="1012510" cy="10125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Serverless</a:t>
          </a:r>
        </a:p>
        <a:p>
          <a:pPr marL="0" lvl="0" indent="0" algn="ctr" defTabSz="577850">
            <a:lnSpc>
              <a:spcPct val="90000"/>
            </a:lnSpc>
            <a:spcBef>
              <a:spcPct val="0"/>
            </a:spcBef>
            <a:spcAft>
              <a:spcPct val="35000"/>
            </a:spcAft>
            <a:buNone/>
          </a:pPr>
          <a:r>
            <a:rPr lang="en-US" sz="1300" kern="1200"/>
            <a:t>(</a:t>
          </a:r>
          <a:r>
            <a:rPr lang="en-US" sz="1300" kern="1200" err="1"/>
            <a:t>Lamdba</a:t>
          </a:r>
          <a:r>
            <a:rPr lang="en-US" sz="1300" kern="1200"/>
            <a:t>)</a:t>
          </a:r>
        </a:p>
      </dsp:txBody>
      <dsp:txXfrm>
        <a:off x="5467795" y="922334"/>
        <a:ext cx="715952" cy="71595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F6B6ED-461C-3C4F-9F53-8DA2090ED8C1}" type="datetimeFigureOut">
              <a:rPr lang="en-US" smtClean="0"/>
              <a:t>7/23/2020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2D6CD-B261-7F4E-81AC-BE94B12E3441}" type="slidenum">
              <a:rPr lang="en-US" smtClean="0"/>
              <a:t>‹#›</a:t>
            </a:fld>
            <a:endParaRPr lang="en-US"/>
          </a:p>
        </p:txBody>
      </p:sp>
    </p:spTree>
    <p:extLst>
      <p:ext uri="{BB962C8B-B14F-4D97-AF65-F5344CB8AC3E}">
        <p14:creationId xmlns:p14="http://schemas.microsoft.com/office/powerpoint/2010/main" val="3579100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C2D6CD-B261-7F4E-81AC-BE94B12E3441}" type="slidenum">
              <a:rPr lang="en-US" smtClean="0"/>
              <a:t>5</a:t>
            </a:fld>
            <a:endParaRPr lang="en-US"/>
          </a:p>
        </p:txBody>
      </p:sp>
    </p:spTree>
    <p:extLst>
      <p:ext uri="{BB962C8B-B14F-4D97-AF65-F5344CB8AC3E}">
        <p14:creationId xmlns:p14="http://schemas.microsoft.com/office/powerpoint/2010/main" val="2299192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C2D6CD-B261-7F4E-81AC-BE94B12E3441}" type="slidenum">
              <a:rPr lang="en-US" smtClean="0"/>
              <a:t>8</a:t>
            </a:fld>
            <a:endParaRPr lang="en-US"/>
          </a:p>
        </p:txBody>
      </p:sp>
    </p:spTree>
    <p:extLst>
      <p:ext uri="{BB962C8B-B14F-4D97-AF65-F5344CB8AC3E}">
        <p14:creationId xmlns:p14="http://schemas.microsoft.com/office/powerpoint/2010/main" val="2145964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From bottom up:</a:t>
            </a:r>
          </a:p>
          <a:p>
            <a:r>
              <a:rPr lang="en-US">
                <a:cs typeface="Calibri"/>
              </a:rPr>
              <a:t>1) media layer: DRAM, SCM, </a:t>
            </a:r>
            <a:r>
              <a:rPr lang="en-US" err="1">
                <a:cs typeface="Calibri"/>
              </a:rPr>
              <a:t>NVMe</a:t>
            </a:r>
            <a:r>
              <a:rPr lang="en-US">
                <a:cs typeface="Calibri"/>
              </a:rPr>
              <a:t> SSD from all nodes, connected by unified network;</a:t>
            </a:r>
          </a:p>
          <a:p>
            <a:r>
              <a:rPr lang="en-US">
                <a:cs typeface="Calibri"/>
              </a:rPr>
              <a:t>2) protocol layer: </a:t>
            </a:r>
            <a:r>
              <a:rPr lang="en-US" err="1">
                <a:cs typeface="Calibri"/>
              </a:rPr>
              <a:t>NVMe</a:t>
            </a:r>
            <a:r>
              <a:rPr lang="en-US">
                <a:cs typeface="Calibri"/>
              </a:rPr>
              <a:t>, </a:t>
            </a:r>
            <a:r>
              <a:rPr lang="en-US" err="1">
                <a:cs typeface="Calibri"/>
              </a:rPr>
              <a:t>NVMe</a:t>
            </a:r>
            <a:r>
              <a:rPr lang="en-US">
                <a:cs typeface="Calibri"/>
              </a:rPr>
              <a:t> over Fabric, RDMA, CCIX;</a:t>
            </a:r>
          </a:p>
          <a:p>
            <a:r>
              <a:rPr lang="en-US">
                <a:cs typeface="Calibri"/>
              </a:rPr>
              <a:t>3) software layer: Memory fabric manages all memory and SSDs, and provide memory APIs and Storage APIs to applications;</a:t>
            </a:r>
          </a:p>
          <a:p>
            <a:r>
              <a:rPr lang="en-US">
                <a:cs typeface="Calibri"/>
              </a:rPr>
              <a:t>4) application layer. Use libraries provided by memory fabric for memory and storage APIs.</a:t>
            </a:r>
          </a:p>
        </p:txBody>
      </p:sp>
      <p:sp>
        <p:nvSpPr>
          <p:cNvPr id="4" name="Slide Number Placeholder 3"/>
          <p:cNvSpPr>
            <a:spLocks noGrp="1"/>
          </p:cNvSpPr>
          <p:nvPr>
            <p:ph type="sldNum" sz="quarter" idx="5"/>
          </p:nvPr>
        </p:nvSpPr>
        <p:spPr/>
        <p:txBody>
          <a:bodyPr/>
          <a:lstStyle/>
          <a:p>
            <a:fld id="{DDC2D6CD-B261-7F4E-81AC-BE94B12E3441}" type="slidenum">
              <a:rPr lang="en-US" smtClean="0"/>
              <a:t>9</a:t>
            </a:fld>
            <a:endParaRPr lang="en-US"/>
          </a:p>
        </p:txBody>
      </p:sp>
    </p:spTree>
    <p:extLst>
      <p:ext uri="{BB962C8B-B14F-4D97-AF65-F5344CB8AC3E}">
        <p14:creationId xmlns:p14="http://schemas.microsoft.com/office/powerpoint/2010/main" val="675936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a:t>
            </a:r>
          </a:p>
          <a:p>
            <a:endParaRPr lang="en-US"/>
          </a:p>
          <a:p>
            <a:r>
              <a:rPr lang="en-US"/>
              <a:t>First emphasize Huawei has always been a key supporter in open source SDS projects, such as open SDS, and our products are compliant to many popular open APIs such as CSI. With these storage APIs, in virtualization context, customer no longer need IBM SVC kind of storage virtualization server, it will save them cost and offer much better performance at the same time.</a:t>
            </a:r>
          </a:p>
          <a:p>
            <a:endParaRPr lang="en-US"/>
          </a:p>
          <a:p>
            <a:r>
              <a:rPr lang="en-US"/>
              <a:t>Next talk about Huawei openstack offerings, including the private cloud product based on openstack (Huawei Cloud Stack), and our all-in-one HCI product </a:t>
            </a:r>
            <a:r>
              <a:rPr lang="en-US" err="1"/>
              <a:t>FusionCube</a:t>
            </a:r>
            <a:r>
              <a:rPr lang="en-US"/>
              <a:t>.</a:t>
            </a:r>
          </a:p>
          <a:p>
            <a:endParaRPr lang="en-US"/>
          </a:p>
          <a:p>
            <a:r>
              <a:rPr lang="en-US"/>
              <a:t>Last talk about our roadmap of containerize storage software stack, as well as providing external-service for running customer containers right on the storage nodes to fully utilize the computing resource. </a:t>
            </a:r>
          </a:p>
          <a:p>
            <a:endParaRPr lang="en-US"/>
          </a:p>
          <a:p>
            <a:endParaRPr lang="en-US"/>
          </a:p>
        </p:txBody>
      </p:sp>
      <p:sp>
        <p:nvSpPr>
          <p:cNvPr id="4" name="Slide Number Placeholder 3"/>
          <p:cNvSpPr>
            <a:spLocks noGrp="1"/>
          </p:cNvSpPr>
          <p:nvPr>
            <p:ph type="sldNum" sz="quarter" idx="5"/>
          </p:nvPr>
        </p:nvSpPr>
        <p:spPr/>
        <p:txBody>
          <a:bodyPr/>
          <a:lstStyle/>
          <a:p>
            <a:fld id="{DDC2D6CD-B261-7F4E-81AC-BE94B12E3441}" type="slidenum">
              <a:rPr lang="en-US" smtClean="0"/>
              <a:t>12</a:t>
            </a:fld>
            <a:endParaRPr lang="en-US"/>
          </a:p>
        </p:txBody>
      </p:sp>
    </p:spTree>
    <p:extLst>
      <p:ext uri="{BB962C8B-B14F-4D97-AF65-F5344CB8AC3E}">
        <p14:creationId xmlns:p14="http://schemas.microsoft.com/office/powerpoint/2010/main" val="3267378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2C4835-D0CB-4999-91B1-5374F29D76E5}"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479009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059B1EDD-D112-45E1-A2D4-4421851D44B4}" type="slidenum">
              <a:rPr lang="zh-CN" altLang="en-US" smtClean="0">
                <a:solidFill>
                  <a:prstClr val="black"/>
                </a:solidFill>
              </a:rPr>
              <a:t>15</a:t>
            </a:fld>
            <a:endParaRPr lang="zh-CN" altLang="en-US">
              <a:solidFill>
                <a:prstClr val="black"/>
              </a:solidFill>
            </a:endParaRPr>
          </a:p>
        </p:txBody>
      </p:sp>
    </p:spTree>
    <p:extLst>
      <p:ext uri="{BB962C8B-B14F-4D97-AF65-F5344CB8AC3E}">
        <p14:creationId xmlns:p14="http://schemas.microsoft.com/office/powerpoint/2010/main" val="3027334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2C4835-D0CB-4999-91B1-5374F29D76E5}"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86504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governance: Know where data is in the enterprise and who has access and implement controls in data processing activities.</a:t>
            </a:r>
          </a:p>
          <a:p>
            <a:r>
              <a:rPr lang="en-US"/>
              <a:t>Risk assessment: Establish a risk assessment process to ensure controls are appropriately designed and implemented.</a:t>
            </a:r>
          </a:p>
          <a:p>
            <a:r>
              <a:rPr lang="en-US"/>
              <a:t>Compliance management: Establish a compliance program to ensure controls are effective and operational.</a:t>
            </a:r>
          </a:p>
          <a:p>
            <a:r>
              <a:rPr lang="en-US"/>
              <a:t>Breach response: Detect and respond to the threat before a breach occurs but if a breach does occur, you need to know the details and exact impact.</a:t>
            </a:r>
          </a:p>
          <a:p>
            <a:endParaRPr lang="en-US">
              <a:cs typeface="Calibri"/>
            </a:endParaRPr>
          </a:p>
        </p:txBody>
      </p:sp>
      <p:sp>
        <p:nvSpPr>
          <p:cNvPr id="4" name="Slide Number Placeholder 3"/>
          <p:cNvSpPr>
            <a:spLocks noGrp="1"/>
          </p:cNvSpPr>
          <p:nvPr>
            <p:ph type="sldNum" sz="quarter" idx="5"/>
          </p:nvPr>
        </p:nvSpPr>
        <p:spPr/>
        <p:txBody>
          <a:bodyPr/>
          <a:lstStyle/>
          <a:p>
            <a:fld id="{DDC2D6CD-B261-7F4E-81AC-BE94B12E3441}" type="slidenum">
              <a:rPr lang="en-US" smtClean="0"/>
              <a:t>19</a:t>
            </a:fld>
            <a:endParaRPr lang="en-US"/>
          </a:p>
        </p:txBody>
      </p:sp>
    </p:spTree>
    <p:extLst>
      <p:ext uri="{BB962C8B-B14F-4D97-AF65-F5344CB8AC3E}">
        <p14:creationId xmlns:p14="http://schemas.microsoft.com/office/powerpoint/2010/main" val="2401685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C2D6CD-B261-7F4E-81AC-BE94B12E3441}" type="slidenum">
              <a:rPr lang="en-US" smtClean="0"/>
              <a:t>20</a:t>
            </a:fld>
            <a:endParaRPr lang="en-US"/>
          </a:p>
        </p:txBody>
      </p:sp>
    </p:spTree>
    <p:extLst>
      <p:ext uri="{BB962C8B-B14F-4D97-AF65-F5344CB8AC3E}">
        <p14:creationId xmlns:p14="http://schemas.microsoft.com/office/powerpoint/2010/main" val="4201871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a:prstGeom prst="rect">
            <a:avLst/>
          </a:prstGeo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a:prstGeom prst="rect">
            <a:avLst/>
          </a:prstGeo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Tree>
    <p:extLst>
      <p:ext uri="{BB962C8B-B14F-4D97-AF65-F5344CB8AC3E}">
        <p14:creationId xmlns:p14="http://schemas.microsoft.com/office/powerpoint/2010/main" val="357430730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82922-0EA2-4424-87A2-C1642EAD6B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A002B1-FFC3-4E87-8E20-00EF71E84498}"/>
              </a:ext>
            </a:extLst>
          </p:cNvPr>
          <p:cNvSpPr>
            <a:spLocks noGrp="1"/>
          </p:cNvSpPr>
          <p:nvPr>
            <p:ph type="dt" sz="half" idx="10"/>
          </p:nvPr>
        </p:nvSpPr>
        <p:spPr/>
        <p:txBody>
          <a:bodyPr/>
          <a:lstStyle/>
          <a:p>
            <a:fld id="{4FBD000B-C2B7-4497-9D8E-646CC7C891CB}" type="datetimeFigureOut">
              <a:rPr lang="en-US" smtClean="0"/>
              <a:t>7/23/2020</a:t>
            </a:fld>
            <a:endParaRPr lang="en-US"/>
          </a:p>
        </p:txBody>
      </p:sp>
      <p:sp>
        <p:nvSpPr>
          <p:cNvPr id="4" name="Footer Placeholder 3">
            <a:extLst>
              <a:ext uri="{FF2B5EF4-FFF2-40B4-BE49-F238E27FC236}">
                <a16:creationId xmlns:a16="http://schemas.microsoft.com/office/drawing/2014/main" id="{67AF2964-2764-48B9-8962-6373A8BA445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05DC1F25-0797-40CF-8C5F-972E830B6D93}"/>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3273002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4B7151-8669-4A72-AD5B-A9B97091B669}"/>
              </a:ext>
            </a:extLst>
          </p:cNvPr>
          <p:cNvSpPr>
            <a:spLocks noGrp="1"/>
          </p:cNvSpPr>
          <p:nvPr>
            <p:ph type="dt" sz="half" idx="10"/>
          </p:nvPr>
        </p:nvSpPr>
        <p:spPr/>
        <p:txBody>
          <a:bodyPr/>
          <a:lstStyle/>
          <a:p>
            <a:fld id="{4FBD000B-C2B7-4497-9D8E-646CC7C891CB}" type="datetimeFigureOut">
              <a:rPr lang="en-US" smtClean="0"/>
              <a:t>7/23/2020</a:t>
            </a:fld>
            <a:endParaRPr lang="en-US"/>
          </a:p>
        </p:txBody>
      </p:sp>
      <p:sp>
        <p:nvSpPr>
          <p:cNvPr id="3" name="Footer Placeholder 2">
            <a:extLst>
              <a:ext uri="{FF2B5EF4-FFF2-40B4-BE49-F238E27FC236}">
                <a16:creationId xmlns:a16="http://schemas.microsoft.com/office/drawing/2014/main" id="{9461E8C5-2936-455C-BC99-09EE907864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7158AFC-D99C-49E0-AF39-92DBCB02DFE1}"/>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2600283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8CD-C4F4-4AF4-BCA9-FA968B74C8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83DACD-873B-4A6F-A420-593AB1FF9B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A6BB77-6601-4369-9A83-A4A72681E1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4447AD-C0B0-4889-B8EC-00548301392A}"/>
              </a:ext>
            </a:extLst>
          </p:cNvPr>
          <p:cNvSpPr>
            <a:spLocks noGrp="1"/>
          </p:cNvSpPr>
          <p:nvPr>
            <p:ph type="dt" sz="half" idx="10"/>
          </p:nvPr>
        </p:nvSpPr>
        <p:spPr/>
        <p:txBody>
          <a:bodyPr/>
          <a:lstStyle/>
          <a:p>
            <a:fld id="{4FBD000B-C2B7-4497-9D8E-646CC7C891CB}" type="datetimeFigureOut">
              <a:rPr lang="en-US" smtClean="0"/>
              <a:t>7/23/2020</a:t>
            </a:fld>
            <a:endParaRPr lang="en-US"/>
          </a:p>
        </p:txBody>
      </p:sp>
      <p:sp>
        <p:nvSpPr>
          <p:cNvPr id="6" name="Footer Placeholder 5">
            <a:extLst>
              <a:ext uri="{FF2B5EF4-FFF2-40B4-BE49-F238E27FC236}">
                <a16:creationId xmlns:a16="http://schemas.microsoft.com/office/drawing/2014/main" id="{F49D62F0-69E9-4194-85DD-FFEBF9FD2CC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CCB84D9-86CB-49E2-96C7-A90561899CBC}"/>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196084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FA583-914A-4E78-85E4-5C8A5D1024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E5DAFA-1616-4524-9036-2B6DC2FC64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A9235A-97A8-43EF-8C10-23579574A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42C1B6-1DD0-4EFC-ACED-08A116D5C729}"/>
              </a:ext>
            </a:extLst>
          </p:cNvPr>
          <p:cNvSpPr>
            <a:spLocks noGrp="1"/>
          </p:cNvSpPr>
          <p:nvPr>
            <p:ph type="dt" sz="half" idx="10"/>
          </p:nvPr>
        </p:nvSpPr>
        <p:spPr/>
        <p:txBody>
          <a:bodyPr/>
          <a:lstStyle/>
          <a:p>
            <a:fld id="{4FBD000B-C2B7-4497-9D8E-646CC7C891CB}" type="datetimeFigureOut">
              <a:rPr lang="en-US" smtClean="0"/>
              <a:t>7/23/2020</a:t>
            </a:fld>
            <a:endParaRPr lang="en-US"/>
          </a:p>
        </p:txBody>
      </p:sp>
      <p:sp>
        <p:nvSpPr>
          <p:cNvPr id="6" name="Footer Placeholder 5">
            <a:extLst>
              <a:ext uri="{FF2B5EF4-FFF2-40B4-BE49-F238E27FC236}">
                <a16:creationId xmlns:a16="http://schemas.microsoft.com/office/drawing/2014/main" id="{C81F8B1C-BA5E-42FB-A121-4E5C1CDE98E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4730A1A-C85C-4763-B651-6B9596B715F4}"/>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444387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04E5-5C81-4B51-9992-41EBA24CCF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BE4254-C5F9-4BF2-911A-7C37E9DD84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BE150-2BC3-434B-B911-825E6FC4BA9E}"/>
              </a:ext>
            </a:extLst>
          </p:cNvPr>
          <p:cNvSpPr>
            <a:spLocks noGrp="1"/>
          </p:cNvSpPr>
          <p:nvPr>
            <p:ph type="dt" sz="half" idx="10"/>
          </p:nvPr>
        </p:nvSpPr>
        <p:spPr/>
        <p:txBody>
          <a:bodyPr/>
          <a:lstStyle/>
          <a:p>
            <a:fld id="{4FBD000B-C2B7-4497-9D8E-646CC7C891CB}" type="datetimeFigureOut">
              <a:rPr lang="en-US" smtClean="0"/>
              <a:t>7/23/2020</a:t>
            </a:fld>
            <a:endParaRPr lang="en-US"/>
          </a:p>
        </p:txBody>
      </p:sp>
      <p:sp>
        <p:nvSpPr>
          <p:cNvPr id="5" name="Footer Placeholder 4">
            <a:extLst>
              <a:ext uri="{FF2B5EF4-FFF2-40B4-BE49-F238E27FC236}">
                <a16:creationId xmlns:a16="http://schemas.microsoft.com/office/drawing/2014/main" id="{379BEE65-D092-4CE0-B971-5B4995CC3E9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F23AA95-C352-42D7-BD5D-813276A06735}"/>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13318535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E4E088-6978-418F-8CE8-488B24F9B1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A7FCE6-4F8C-4E6D-9DAF-9EB7C7516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2A0F68-AFC7-4E0A-9B0F-FB0DF1CAB46F}"/>
              </a:ext>
            </a:extLst>
          </p:cNvPr>
          <p:cNvSpPr>
            <a:spLocks noGrp="1"/>
          </p:cNvSpPr>
          <p:nvPr>
            <p:ph type="dt" sz="half" idx="10"/>
          </p:nvPr>
        </p:nvSpPr>
        <p:spPr/>
        <p:txBody>
          <a:bodyPr/>
          <a:lstStyle/>
          <a:p>
            <a:fld id="{4FBD000B-C2B7-4497-9D8E-646CC7C891CB}" type="datetimeFigureOut">
              <a:rPr lang="en-US" smtClean="0"/>
              <a:t>7/23/2020</a:t>
            </a:fld>
            <a:endParaRPr lang="en-US"/>
          </a:p>
        </p:txBody>
      </p:sp>
      <p:sp>
        <p:nvSpPr>
          <p:cNvPr id="5" name="Footer Placeholder 4">
            <a:extLst>
              <a:ext uri="{FF2B5EF4-FFF2-40B4-BE49-F238E27FC236}">
                <a16:creationId xmlns:a16="http://schemas.microsoft.com/office/drawing/2014/main" id="{50AAF77A-404D-49F4-8BAE-BEAC4D522C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39A3145-5A96-46EA-857D-EE80389E2C8D}"/>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1090599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a:prstGeom prst="rect">
            <a:avLst/>
          </a:prstGeo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a:prstGeom prst="rect">
            <a:avLst/>
          </a:prstGeo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 - Internal Use Only</a:t>
            </a:r>
          </a:p>
        </p:txBody>
      </p:sp>
    </p:spTree>
    <p:extLst>
      <p:ext uri="{BB962C8B-B14F-4D97-AF65-F5344CB8AC3E}">
        <p14:creationId xmlns:p14="http://schemas.microsoft.com/office/powerpoint/2010/main" val="94075853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81608" y="6602533"/>
            <a:ext cx="473766" cy="365125"/>
          </a:xfrm>
          <a:prstGeom prst="rect">
            <a:avLst/>
          </a:prstGeom>
        </p:spPr>
        <p:txBody>
          <a:bodyPr/>
          <a:lstStyle>
            <a:lvl1pPr>
              <a:defRPr sz="1000"/>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3689375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a:solidFill>
                  <a:schemeClr val="tx2">
                    <a:lumMod val="75000"/>
                    <a:lumOff val="25000"/>
                  </a:schemeClr>
                </a:solidFill>
              </a:rPr>
              <a:t>Thank You.</a:t>
            </a:r>
            <a:endParaRPr lang="zh-CN" altLang="zh-CN" sz="480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a:solidFill>
                  <a:schemeClr val="tx2">
                    <a:lumMod val="75000"/>
                    <a:lumOff val="25000"/>
                  </a:schemeClr>
                </a:solidFill>
              </a:rPr>
              <a:t>Copyright © 2020 Futurewei Technologies, Inc. </a:t>
            </a:r>
          </a:p>
          <a:p>
            <a:pPr algn="l">
              <a:defRPr/>
            </a:pPr>
            <a:r>
              <a:rPr lang="en-US" altLang="zh-CN" sz="900" b="1">
                <a:solidFill>
                  <a:schemeClr val="tx2">
                    <a:lumMod val="75000"/>
                    <a:lumOff val="25000"/>
                  </a:schemeClr>
                </a:solidFill>
              </a:rPr>
              <a:t>All Rights Reserved.</a:t>
            </a:r>
          </a:p>
          <a:p>
            <a:pPr algn="l">
              <a:defRPr/>
            </a:pPr>
            <a:endParaRPr lang="en-US" altLang="zh-CN" sz="900" b="1">
              <a:solidFill>
                <a:schemeClr val="tx2">
                  <a:lumMod val="75000"/>
                  <a:lumOff val="25000"/>
                </a:schemeClr>
              </a:solidFill>
            </a:endParaRPr>
          </a:p>
          <a:p>
            <a:pPr algn="l">
              <a:defRPr/>
            </a:pPr>
            <a:r>
              <a:rPr lang="en-US" altLang="zh-CN" sz="90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126969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31690" y="44442"/>
            <a:ext cx="10752513" cy="782457"/>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526916" y="1052269"/>
            <a:ext cx="10752513" cy="452491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xfrm>
            <a:off x="4656515" y="6256478"/>
            <a:ext cx="1628351" cy="601524"/>
          </a:xfrm>
          <a:prstGeom prst="rect">
            <a:avLst/>
          </a:prstGeom>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FB87E36-0BB9-4EE7-95B4-89E19CF2B3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697209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37B4C-0348-4554-909E-7E5A7B50EA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BEE4E4-1A1B-490F-A9AA-CFD6D23E4B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D22544-A6EA-4E11-9580-F2448E6A1D45}"/>
              </a:ext>
            </a:extLst>
          </p:cNvPr>
          <p:cNvSpPr>
            <a:spLocks noGrp="1"/>
          </p:cNvSpPr>
          <p:nvPr>
            <p:ph type="dt" sz="half" idx="10"/>
          </p:nvPr>
        </p:nvSpPr>
        <p:spPr/>
        <p:txBody>
          <a:bodyPr/>
          <a:lstStyle/>
          <a:p>
            <a:fld id="{4FBD000B-C2B7-4497-9D8E-646CC7C891CB}" type="datetimeFigureOut">
              <a:rPr lang="en-US" smtClean="0"/>
              <a:t>7/23/2020</a:t>
            </a:fld>
            <a:endParaRPr lang="en-US"/>
          </a:p>
        </p:txBody>
      </p:sp>
      <p:sp>
        <p:nvSpPr>
          <p:cNvPr id="6" name="Slide Number Placeholder 5">
            <a:extLst>
              <a:ext uri="{FF2B5EF4-FFF2-40B4-BE49-F238E27FC236}">
                <a16:creationId xmlns:a16="http://schemas.microsoft.com/office/drawing/2014/main" id="{BD7AD665-1FE7-43E0-8B68-0FEBF9FA3E01}"/>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281755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27B2C-F52E-4DD6-BA2C-9AC91821EB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2781ED-856C-4E7F-99F4-8AAA331240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14BD6-7D3F-4618-BBDF-4D51E71CF87A}"/>
              </a:ext>
            </a:extLst>
          </p:cNvPr>
          <p:cNvSpPr>
            <a:spLocks noGrp="1"/>
          </p:cNvSpPr>
          <p:nvPr>
            <p:ph type="dt" sz="half" idx="10"/>
          </p:nvPr>
        </p:nvSpPr>
        <p:spPr/>
        <p:txBody>
          <a:bodyPr/>
          <a:lstStyle/>
          <a:p>
            <a:fld id="{4FBD000B-C2B7-4497-9D8E-646CC7C891CB}" type="datetimeFigureOut">
              <a:rPr lang="en-US" smtClean="0"/>
              <a:t>7/23/2020</a:t>
            </a:fld>
            <a:endParaRPr lang="en-US"/>
          </a:p>
        </p:txBody>
      </p:sp>
      <p:sp>
        <p:nvSpPr>
          <p:cNvPr id="6" name="Slide Number Placeholder 5">
            <a:extLst>
              <a:ext uri="{FF2B5EF4-FFF2-40B4-BE49-F238E27FC236}">
                <a16:creationId xmlns:a16="http://schemas.microsoft.com/office/drawing/2014/main" id="{5DD7A625-FB91-4C45-B17E-937D4A18B76F}"/>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347749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B4970-5CFB-47E0-9867-952D4ED014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086AC4-66AD-4A69-9B88-0C0DB17703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2B590B-A085-418C-9446-2075BF03B253}"/>
              </a:ext>
            </a:extLst>
          </p:cNvPr>
          <p:cNvSpPr>
            <a:spLocks noGrp="1"/>
          </p:cNvSpPr>
          <p:nvPr>
            <p:ph type="dt" sz="half" idx="10"/>
          </p:nvPr>
        </p:nvSpPr>
        <p:spPr/>
        <p:txBody>
          <a:bodyPr/>
          <a:lstStyle/>
          <a:p>
            <a:fld id="{4FBD000B-C2B7-4497-9D8E-646CC7C891CB}" type="datetimeFigureOut">
              <a:rPr lang="en-US" smtClean="0"/>
              <a:t>7/23/2020</a:t>
            </a:fld>
            <a:endParaRPr lang="en-US"/>
          </a:p>
        </p:txBody>
      </p:sp>
      <p:sp>
        <p:nvSpPr>
          <p:cNvPr id="6" name="Slide Number Placeholder 5">
            <a:extLst>
              <a:ext uri="{FF2B5EF4-FFF2-40B4-BE49-F238E27FC236}">
                <a16:creationId xmlns:a16="http://schemas.microsoft.com/office/drawing/2014/main" id="{77F06E1B-27B3-4F8C-B760-DAF0C93A6826}"/>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1496306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1A3EA-98FC-464D-951A-2743ABFFBD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018A1D-9CEA-46DB-82BC-5D40EA1DBD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C5706C-26C8-4498-A66F-5D5346C8F8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52FC88-C7D3-47DF-8ECC-59A408166EBE}"/>
              </a:ext>
            </a:extLst>
          </p:cNvPr>
          <p:cNvSpPr>
            <a:spLocks noGrp="1"/>
          </p:cNvSpPr>
          <p:nvPr>
            <p:ph type="dt" sz="half" idx="10"/>
          </p:nvPr>
        </p:nvSpPr>
        <p:spPr/>
        <p:txBody>
          <a:bodyPr/>
          <a:lstStyle/>
          <a:p>
            <a:fld id="{4FBD000B-C2B7-4497-9D8E-646CC7C891CB}" type="datetimeFigureOut">
              <a:rPr lang="en-US" smtClean="0"/>
              <a:t>7/23/2020</a:t>
            </a:fld>
            <a:endParaRPr lang="en-US"/>
          </a:p>
        </p:txBody>
      </p:sp>
      <p:sp>
        <p:nvSpPr>
          <p:cNvPr id="6" name="Footer Placeholder 5">
            <a:extLst>
              <a:ext uri="{FF2B5EF4-FFF2-40B4-BE49-F238E27FC236}">
                <a16:creationId xmlns:a16="http://schemas.microsoft.com/office/drawing/2014/main" id="{74B47A1A-8E7C-40F7-BCAE-4167A8874F1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F158DA4-2206-4BC2-98AB-A6DCE175BE53}"/>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1184875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5C539-402F-4E3E-9B4F-722EB498C1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DE16E1-3FDC-4520-9E26-400C25FE90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A18B6D-B89F-4E70-8BFD-3F6139B058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AF2857-B9EE-46A4-91C7-D9389FE7BB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DD5C6D-0090-4052-BCE5-668CD25EED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5EDCCB-30BA-4180-9DAA-D740C8D9FEBD}"/>
              </a:ext>
            </a:extLst>
          </p:cNvPr>
          <p:cNvSpPr>
            <a:spLocks noGrp="1"/>
          </p:cNvSpPr>
          <p:nvPr>
            <p:ph type="dt" sz="half" idx="10"/>
          </p:nvPr>
        </p:nvSpPr>
        <p:spPr/>
        <p:txBody>
          <a:bodyPr/>
          <a:lstStyle/>
          <a:p>
            <a:fld id="{4FBD000B-C2B7-4497-9D8E-646CC7C891CB}" type="datetimeFigureOut">
              <a:rPr lang="en-US" smtClean="0"/>
              <a:t>7/23/2020</a:t>
            </a:fld>
            <a:endParaRPr lang="en-US"/>
          </a:p>
        </p:txBody>
      </p:sp>
      <p:sp>
        <p:nvSpPr>
          <p:cNvPr id="8" name="Footer Placeholder 7">
            <a:extLst>
              <a:ext uri="{FF2B5EF4-FFF2-40B4-BE49-F238E27FC236}">
                <a16:creationId xmlns:a16="http://schemas.microsoft.com/office/drawing/2014/main" id="{0E8B683A-57B0-4F1A-B517-A7BEA126666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665483D-810D-4AC9-AD51-1DC06852E2B2}"/>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29096420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4BB9092-0CAD-AD40-A408-BFCCFEC0A4F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90654" y="6342332"/>
            <a:ext cx="1482082" cy="551352"/>
          </a:xfrm>
          <a:prstGeom prst="rect">
            <a:avLst/>
          </a:prstGeom>
        </p:spPr>
      </p:pic>
    </p:spTree>
    <p:extLst>
      <p:ext uri="{BB962C8B-B14F-4D97-AF65-F5344CB8AC3E}">
        <p14:creationId xmlns:p14="http://schemas.microsoft.com/office/powerpoint/2010/main" val="3755453951"/>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63" r:id="rId3"/>
    <p:sldLayoutId id="2147483665"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EBEAB7-2571-4E81-8E14-54469274C1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5F09D9-0BAC-44A8-B68D-9C7C1F302A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E40204-AA9F-4C88-8CD2-03D166DA9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BD000B-C2B7-4497-9D8E-646CC7C891CB}" type="datetimeFigureOut">
              <a:rPr lang="en-US" smtClean="0"/>
              <a:t>7/23/2020</a:t>
            </a:fld>
            <a:endParaRPr lang="en-US"/>
          </a:p>
        </p:txBody>
      </p:sp>
      <p:sp>
        <p:nvSpPr>
          <p:cNvPr id="6" name="Slide Number Placeholder 5">
            <a:extLst>
              <a:ext uri="{FF2B5EF4-FFF2-40B4-BE49-F238E27FC236}">
                <a16:creationId xmlns:a16="http://schemas.microsoft.com/office/drawing/2014/main" id="{58C5DB37-19F2-4952-8C72-795114B520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428C49-9EDE-44C4-9801-93E43072D9B9}" type="slidenum">
              <a:rPr lang="en-US" smtClean="0"/>
              <a:t>‹#›</a:t>
            </a:fld>
            <a:endParaRPr lang="en-US"/>
          </a:p>
        </p:txBody>
      </p:sp>
    </p:spTree>
    <p:extLst>
      <p:ext uri="{BB962C8B-B14F-4D97-AF65-F5344CB8AC3E}">
        <p14:creationId xmlns:p14="http://schemas.microsoft.com/office/powerpoint/2010/main" val="3787734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2.png"/><Relationship Id="rId7" Type="http://schemas.openxmlformats.org/officeDocument/2006/relationships/diagramColors" Target="../diagrams/colors1.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png"/><Relationship Id="rId3" Type="http://schemas.openxmlformats.org/officeDocument/2006/relationships/image" Target="../media/image23.jpeg"/><Relationship Id="rId7" Type="http://schemas.openxmlformats.org/officeDocument/2006/relationships/hyperlink" Target="https://www.raffaelechiatto.com/attivazione-e-configurazione-di-hyper-v-in-windows-10/" TargetMode="External"/><Relationship Id="rId12" Type="http://schemas.openxmlformats.org/officeDocument/2006/relationships/hyperlink" Target="http://brunorocha.org/python/dealing-with-linked-containers-dependency-in-docker-compose.html" TargetMode="External"/><Relationship Id="rId2" Type="http://schemas.openxmlformats.org/officeDocument/2006/relationships/notesSlide" Target="../notesSlides/notesSlide4.xml"/><Relationship Id="rId16"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26.jpeg"/><Relationship Id="rId11" Type="http://schemas.openxmlformats.org/officeDocument/2006/relationships/image" Target="../media/image29.png"/><Relationship Id="rId5" Type="http://schemas.openxmlformats.org/officeDocument/2006/relationships/image" Target="../media/image25.jpeg"/><Relationship Id="rId15" Type="http://schemas.openxmlformats.org/officeDocument/2006/relationships/image" Target="../media/image32.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hyperlink" Target="https://commons.wikimedia.org/wiki/File:Kvmbanner-logo2_1.png" TargetMode="External"/><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chart" Target="../charts/chart3.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50.tiff"/><Relationship Id="rId4" Type="http://schemas.openxmlformats.org/officeDocument/2006/relationships/image" Target="../media/image4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technofaq.org/posts/2019/11/keeping-the-largest-data-centres-from-overheating/" TargetMode="External"/><Relationship Id="rId3" Type="http://schemas.openxmlformats.org/officeDocument/2006/relationships/hyperlink" Target="https://ricardo-sb.blogspot.com/2017/04/la-nube-y-el-esquema-nacional-de.html" TargetMode="External"/><Relationship Id="rId7" Type="http://schemas.openxmlformats.org/officeDocument/2006/relationships/hyperlink" Target="http://e.huawei.com/en/products/cloud-computing-dc/servers/fusioncube/fusioncube-9000" TargetMode="External"/><Relationship Id="rId12" Type="http://schemas.openxmlformats.org/officeDocument/2006/relationships/image" Target="../media/image8.jpeg"/><Relationship Id="rId17" Type="http://schemas.openxmlformats.org/officeDocument/2006/relationships/hyperlink" Target="https://en.wikipedia.org/wiki/Computer_science" TargetMode="External"/><Relationship Id="rId2" Type="http://schemas.openxmlformats.org/officeDocument/2006/relationships/image" Target="../media/image3.png"/><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hyperlink" Target="https://pixabay.com/en/icons-web-development-website-design-2188729/" TargetMode="External"/><Relationship Id="rId5" Type="http://schemas.openxmlformats.org/officeDocument/2006/relationships/hyperlink" Target="https://pixabay.com/en/iot-internet-of-things-network-3337536/" TargetMode="External"/><Relationship Id="rId15" Type="http://schemas.openxmlformats.org/officeDocument/2006/relationships/hyperlink" Target="http://www.aviationcoaching.com/come-diventare-pilota-di-aerei-di-linea/" TargetMode="Externa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hyperlink" Target="https://geobrava.wordpress.com/2014/12/23/the-next-generation-software-defined-data-center-era/" TargetMode="External"/><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hyperlink" Target="http://www.aviationcoaching.com/come-diventare-pilota-di-aerei-di-linea/" TargetMode="External"/><Relationship Id="rId7" Type="http://schemas.openxmlformats.org/officeDocument/2006/relationships/hyperlink" Target="https://pixabay.com/en/database-search-database-search-icon-2797375/"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en.wikipedia.org/wiki/Computer_science"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hyperlink" Target="http://commons.wikimedia.org/wiki/file:aws_simple_icons_aws_cloud.svg" TargetMode="External"/><Relationship Id="rId18" Type="http://schemas.openxmlformats.org/officeDocument/2006/relationships/image" Target="../media/image11.png"/><Relationship Id="rId3" Type="http://schemas.openxmlformats.org/officeDocument/2006/relationships/image" Target="../media/image12.png"/><Relationship Id="rId21" Type="http://schemas.openxmlformats.org/officeDocument/2006/relationships/hyperlink" Target="https://en.wikipedia.org/wiki/Computer_science" TargetMode="External"/><Relationship Id="rId7" Type="http://schemas.openxmlformats.org/officeDocument/2006/relationships/hyperlink" Target="https://pixabay.com/en/iot-internet-of-things-network-3337536/" TargetMode="External"/><Relationship Id="rId12" Type="http://schemas.openxmlformats.org/officeDocument/2006/relationships/image" Target="../media/image15.png"/><Relationship Id="rId17" Type="http://schemas.openxmlformats.org/officeDocument/2006/relationships/hyperlink" Target="http://www.noobslab.com/2014/09/how-to-install-vmware-player-in.html" TargetMode="External"/><Relationship Id="rId2" Type="http://schemas.openxmlformats.org/officeDocument/2006/relationships/notesSlide" Target="../notesSlides/notesSlide1.xml"/><Relationship Id="rId16" Type="http://schemas.openxmlformats.org/officeDocument/2006/relationships/image" Target="../media/image17.jpeg"/><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hyperlink" Target="http://wccftech.com/dev-confirms-power-microsofts-azure-cloud-explains-developers-reclutant/" TargetMode="External"/><Relationship Id="rId5" Type="http://schemas.openxmlformats.org/officeDocument/2006/relationships/hyperlink" Target="http://in5d.com/ai-technology-and-brain-mapping/" TargetMode="External"/><Relationship Id="rId15" Type="http://schemas.openxmlformats.org/officeDocument/2006/relationships/hyperlink" Target="http://www.w3.org/Mobile/planet" TargetMode="External"/><Relationship Id="rId23" Type="http://schemas.openxmlformats.org/officeDocument/2006/relationships/hyperlink" Target="http://www.aviationcoaching.com/come-diventare-pilota-di-aerei-di-linea/" TargetMode="External"/><Relationship Id="rId10" Type="http://schemas.openxmlformats.org/officeDocument/2006/relationships/image" Target="../media/image14.png"/><Relationship Id="rId19" Type="http://schemas.openxmlformats.org/officeDocument/2006/relationships/hyperlink" Target="https://pixabay.com/en/database-search-database-search-icon-2797375/" TargetMode="External"/><Relationship Id="rId4" Type="http://schemas.openxmlformats.org/officeDocument/2006/relationships/image" Target="../media/image13.jpeg"/><Relationship Id="rId9" Type="http://schemas.openxmlformats.org/officeDocument/2006/relationships/hyperlink" Target="http://e.huawei.com/en/products/cloud-computing-dc/servers/fusioncube/fusioncube-9000" TargetMode="External"/><Relationship Id="rId14" Type="http://schemas.openxmlformats.org/officeDocument/2006/relationships/image" Target="../media/image16.png"/><Relationship Id="rId2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p:txBody>
          <a:bodyPr/>
          <a:lstStyle/>
          <a:p>
            <a:r>
              <a:rPr lang="en-US"/>
              <a:t>Solution Trends</a:t>
            </a:r>
          </a:p>
        </p:txBody>
      </p:sp>
      <p:sp>
        <p:nvSpPr>
          <p:cNvPr id="13" name="Subtitle 12">
            <a:extLst>
              <a:ext uri="{FF2B5EF4-FFF2-40B4-BE49-F238E27FC236}">
                <a16:creationId xmlns:a16="http://schemas.microsoft.com/office/drawing/2014/main" id="{530E1D90-A70F-4287-9EE1-0BACFB566B25}"/>
              </a:ext>
            </a:extLst>
          </p:cNvPr>
          <p:cNvSpPr>
            <a:spLocks noGrp="1"/>
          </p:cNvSpPr>
          <p:nvPr>
            <p:ph type="subTitle" idx="1"/>
          </p:nvPr>
        </p:nvSpPr>
        <p:spPr/>
        <p:txBody>
          <a:bodyPr>
            <a:normAutofit/>
          </a:bodyPr>
          <a:lstStyle/>
          <a:p>
            <a:r>
              <a:rPr lang="en-US"/>
              <a:t>Futurewei IT</a:t>
            </a:r>
          </a:p>
          <a:p>
            <a:r>
              <a:rPr lang="en-US" sz="1400"/>
              <a:t>Boston Storage and Data Management Lab</a:t>
            </a:r>
          </a:p>
        </p:txBody>
      </p:sp>
    </p:spTree>
    <p:extLst>
      <p:ext uri="{BB962C8B-B14F-4D97-AF65-F5344CB8AC3E}">
        <p14:creationId xmlns:p14="http://schemas.microsoft.com/office/powerpoint/2010/main" val="126440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3CE73-1B09-4FFC-A468-B80410FCDE39}"/>
              </a:ext>
            </a:extLst>
          </p:cNvPr>
          <p:cNvSpPr>
            <a:spLocks noGrp="1"/>
          </p:cNvSpPr>
          <p:nvPr>
            <p:ph type="ctrTitle"/>
          </p:nvPr>
        </p:nvSpPr>
        <p:spPr/>
        <p:txBody>
          <a:bodyPr/>
          <a:lstStyle/>
          <a:p>
            <a:r>
              <a:rPr lang="en-US"/>
              <a:t>Virtualization and Storage</a:t>
            </a:r>
          </a:p>
        </p:txBody>
      </p:sp>
    </p:spTree>
    <p:extLst>
      <p:ext uri="{BB962C8B-B14F-4D97-AF65-F5344CB8AC3E}">
        <p14:creationId xmlns:p14="http://schemas.microsoft.com/office/powerpoint/2010/main" val="3932061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179161-0B75-4359-B2D8-E78F9D08900D}"/>
              </a:ext>
            </a:extLst>
          </p:cNvPr>
          <p:cNvSpPr>
            <a:spLocks noGrp="1"/>
          </p:cNvSpPr>
          <p:nvPr>
            <p:ph type="sldNum" sz="quarter" idx="12"/>
          </p:nvPr>
        </p:nvSpPr>
        <p:spPr/>
        <p:txBody>
          <a:bodyPr/>
          <a:lstStyle/>
          <a:p>
            <a:fld id="{3B917CB5-27BD-4ECA-9D86-80D4B900A204}" type="slidenum">
              <a:rPr lang="en-US" smtClean="0"/>
              <a:pPr/>
              <a:t>11</a:t>
            </a:fld>
            <a:endParaRPr lang="en-US"/>
          </a:p>
        </p:txBody>
      </p:sp>
      <p:pic>
        <p:nvPicPr>
          <p:cNvPr id="4" name="Picture 3">
            <a:extLst>
              <a:ext uri="{FF2B5EF4-FFF2-40B4-BE49-F238E27FC236}">
                <a16:creationId xmlns:a16="http://schemas.microsoft.com/office/drawing/2014/main" id="{076A9C2F-A4A7-42A4-9518-CEF5CCC5CE3C}"/>
              </a:ext>
            </a:extLst>
          </p:cNvPr>
          <p:cNvPicPr>
            <a:picLocks noChangeAspect="1"/>
          </p:cNvPicPr>
          <p:nvPr/>
        </p:nvPicPr>
        <p:blipFill>
          <a:blip r:embed="rId2"/>
          <a:stretch>
            <a:fillRect/>
          </a:stretch>
        </p:blipFill>
        <p:spPr>
          <a:xfrm>
            <a:off x="4622286" y="3324135"/>
            <a:ext cx="7428659" cy="3052873"/>
          </a:xfrm>
          <a:prstGeom prst="rect">
            <a:avLst/>
          </a:prstGeom>
        </p:spPr>
      </p:pic>
      <p:sp>
        <p:nvSpPr>
          <p:cNvPr id="5" name="TextBox 4">
            <a:extLst>
              <a:ext uri="{FF2B5EF4-FFF2-40B4-BE49-F238E27FC236}">
                <a16:creationId xmlns:a16="http://schemas.microsoft.com/office/drawing/2014/main" id="{A193BBF7-A914-41C4-9E89-C5639277835C}"/>
              </a:ext>
            </a:extLst>
          </p:cNvPr>
          <p:cNvSpPr txBox="1"/>
          <p:nvPr/>
        </p:nvSpPr>
        <p:spPr>
          <a:xfrm rot="10800000" flipV="1">
            <a:off x="3115340" y="233054"/>
            <a:ext cx="5635256" cy="523220"/>
          </a:xfrm>
          <a:prstGeom prst="rect">
            <a:avLst/>
          </a:prstGeom>
          <a:noFill/>
        </p:spPr>
        <p:txBody>
          <a:bodyPr wrap="square" rtlCol="0">
            <a:spAutoFit/>
          </a:bodyPr>
          <a:lstStyle/>
          <a:p>
            <a:pPr algn="ctr"/>
            <a:r>
              <a:rPr lang="en-US" sz="2800"/>
              <a:t>Virtualization Market Trend</a:t>
            </a:r>
          </a:p>
        </p:txBody>
      </p:sp>
      <p:pic>
        <p:nvPicPr>
          <p:cNvPr id="6" name="Picture 5">
            <a:extLst>
              <a:ext uri="{FF2B5EF4-FFF2-40B4-BE49-F238E27FC236}">
                <a16:creationId xmlns:a16="http://schemas.microsoft.com/office/drawing/2014/main" id="{993EFFEE-7B82-4A9E-A68C-39A5A93470A1}"/>
              </a:ext>
            </a:extLst>
          </p:cNvPr>
          <p:cNvPicPr>
            <a:picLocks noChangeAspect="1"/>
          </p:cNvPicPr>
          <p:nvPr/>
        </p:nvPicPr>
        <p:blipFill>
          <a:blip r:embed="rId3"/>
          <a:stretch>
            <a:fillRect/>
          </a:stretch>
        </p:blipFill>
        <p:spPr>
          <a:xfrm>
            <a:off x="518491" y="3588648"/>
            <a:ext cx="3988017" cy="2926584"/>
          </a:xfrm>
          <a:prstGeom prst="rect">
            <a:avLst/>
          </a:prstGeom>
        </p:spPr>
      </p:pic>
      <p:sp>
        <p:nvSpPr>
          <p:cNvPr id="7" name="TextBox 6">
            <a:extLst>
              <a:ext uri="{FF2B5EF4-FFF2-40B4-BE49-F238E27FC236}">
                <a16:creationId xmlns:a16="http://schemas.microsoft.com/office/drawing/2014/main" id="{4E531263-65A0-4DB6-9A15-AEA586273289}"/>
              </a:ext>
            </a:extLst>
          </p:cNvPr>
          <p:cNvSpPr txBox="1"/>
          <p:nvPr/>
        </p:nvSpPr>
        <p:spPr>
          <a:xfrm>
            <a:off x="8237728" y="1364734"/>
            <a:ext cx="3520109" cy="1477328"/>
          </a:xfrm>
          <a:prstGeom prst="rect">
            <a:avLst/>
          </a:prstGeom>
          <a:noFill/>
        </p:spPr>
        <p:txBody>
          <a:bodyPr wrap="square" rtlCol="0">
            <a:spAutoFit/>
          </a:bodyPr>
          <a:lstStyle/>
          <a:p>
            <a:r>
              <a:rPr lang="en-US"/>
              <a:t>Huawei storage not only has extensive support for today’s major players in the full VM market, but also ready for the container and serverless trend.</a:t>
            </a:r>
          </a:p>
        </p:txBody>
      </p:sp>
      <p:graphicFrame>
        <p:nvGraphicFramePr>
          <p:cNvPr id="8" name="Diagram 7">
            <a:extLst>
              <a:ext uri="{FF2B5EF4-FFF2-40B4-BE49-F238E27FC236}">
                <a16:creationId xmlns:a16="http://schemas.microsoft.com/office/drawing/2014/main" id="{131875CB-AD26-434B-9E66-59FCB81AE42A}"/>
              </a:ext>
            </a:extLst>
          </p:cNvPr>
          <p:cNvGraphicFramePr/>
          <p:nvPr>
            <p:extLst>
              <p:ext uri="{D42A27DB-BD31-4B8C-83A1-F6EECF244321}">
                <p14:modId xmlns:p14="http://schemas.microsoft.com/office/powerpoint/2010/main" val="2504644239"/>
              </p:ext>
            </p:extLst>
          </p:nvPr>
        </p:nvGraphicFramePr>
        <p:xfrm>
          <a:off x="141055" y="908828"/>
          <a:ext cx="7854629" cy="25606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21684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D2FD22-1530-418E-B478-73AD7D620F55}"/>
              </a:ext>
            </a:extLst>
          </p:cNvPr>
          <p:cNvSpPr>
            <a:spLocks noGrp="1"/>
          </p:cNvSpPr>
          <p:nvPr>
            <p:ph type="sldNum" sz="quarter" idx="12"/>
          </p:nvPr>
        </p:nvSpPr>
        <p:spPr/>
        <p:txBody>
          <a:bodyPr/>
          <a:lstStyle/>
          <a:p>
            <a:fld id="{3B917CB5-27BD-4ECA-9D86-80D4B900A204}" type="slidenum">
              <a:rPr lang="en-US" smtClean="0"/>
              <a:pPr/>
              <a:t>12</a:t>
            </a:fld>
            <a:endParaRPr lang="en-US"/>
          </a:p>
        </p:txBody>
      </p:sp>
      <p:sp>
        <p:nvSpPr>
          <p:cNvPr id="4" name="TextBox 3">
            <a:extLst>
              <a:ext uri="{FF2B5EF4-FFF2-40B4-BE49-F238E27FC236}">
                <a16:creationId xmlns:a16="http://schemas.microsoft.com/office/drawing/2014/main" id="{4949D557-295C-458F-B795-D64929F21870}"/>
              </a:ext>
            </a:extLst>
          </p:cNvPr>
          <p:cNvSpPr txBox="1"/>
          <p:nvPr/>
        </p:nvSpPr>
        <p:spPr>
          <a:xfrm rot="10800000" flipV="1">
            <a:off x="3115340" y="233054"/>
            <a:ext cx="5635256" cy="523220"/>
          </a:xfrm>
          <a:prstGeom prst="rect">
            <a:avLst/>
          </a:prstGeom>
          <a:noFill/>
        </p:spPr>
        <p:txBody>
          <a:bodyPr wrap="square" rtlCol="0">
            <a:spAutoFit/>
          </a:bodyPr>
          <a:lstStyle/>
          <a:p>
            <a:pPr algn="ctr"/>
            <a:r>
              <a:rPr lang="en-US" sz="2800"/>
              <a:t>Huawei Storage &amp; Virtualization</a:t>
            </a:r>
          </a:p>
        </p:txBody>
      </p:sp>
      <p:pic>
        <p:nvPicPr>
          <p:cNvPr id="1032" name="Picture 8" descr="SODA Foundation (@sodafoundation) | Twitter">
            <a:extLst>
              <a:ext uri="{FF2B5EF4-FFF2-40B4-BE49-F238E27FC236}">
                <a16:creationId xmlns:a16="http://schemas.microsoft.com/office/drawing/2014/main" id="{34EE78E4-A6D4-451C-B8E7-18D3DDAEC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471" y="3034845"/>
            <a:ext cx="1110638" cy="11106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lcome to OpenSDS's documentation! — OpenSDS documentation">
            <a:extLst>
              <a:ext uri="{FF2B5EF4-FFF2-40B4-BE49-F238E27FC236}">
                <a16:creationId xmlns:a16="http://schemas.microsoft.com/office/drawing/2014/main" id="{5F4DB689-C87C-4294-B017-D87EE8008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939" y="4091513"/>
            <a:ext cx="1268170" cy="43910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etup Your Own VMware vSphere 6.5 Environment | Udemy">
            <a:extLst>
              <a:ext uri="{FF2B5EF4-FFF2-40B4-BE49-F238E27FC236}">
                <a16:creationId xmlns:a16="http://schemas.microsoft.com/office/drawing/2014/main" id="{44E2C84D-DC5A-4DF9-A04C-F4314316A9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7501" y="2916204"/>
            <a:ext cx="28479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drawing&#10;&#10;Description automatically generated">
            <a:extLst>
              <a:ext uri="{FF2B5EF4-FFF2-40B4-BE49-F238E27FC236}">
                <a16:creationId xmlns:a16="http://schemas.microsoft.com/office/drawing/2014/main" id="{C6D0F367-D41F-442F-BA99-DA741A30F146}"/>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471493" y="3197776"/>
            <a:ext cx="2019530" cy="1009765"/>
          </a:xfrm>
          <a:prstGeom prst="rect">
            <a:avLst/>
          </a:prstGeom>
        </p:spPr>
      </p:pic>
      <p:pic>
        <p:nvPicPr>
          <p:cNvPr id="13" name="Picture 12" descr="A picture containing building, dark, light, lit&#10;&#10;Description automatically generated">
            <a:extLst>
              <a:ext uri="{FF2B5EF4-FFF2-40B4-BE49-F238E27FC236}">
                <a16:creationId xmlns:a16="http://schemas.microsoft.com/office/drawing/2014/main" id="{2C60C9C2-33B6-4C8D-9705-2407344C079E}"/>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631528" y="2703539"/>
            <a:ext cx="1199514" cy="294087"/>
          </a:xfrm>
          <a:prstGeom prst="rect">
            <a:avLst/>
          </a:prstGeom>
        </p:spPr>
      </p:pic>
      <p:grpSp>
        <p:nvGrpSpPr>
          <p:cNvPr id="14" name="Group 13">
            <a:extLst>
              <a:ext uri="{FF2B5EF4-FFF2-40B4-BE49-F238E27FC236}">
                <a16:creationId xmlns:a16="http://schemas.microsoft.com/office/drawing/2014/main" id="{0B9EB6E4-D96B-4587-B150-9612C1CC720E}"/>
              </a:ext>
            </a:extLst>
          </p:cNvPr>
          <p:cNvGrpSpPr/>
          <p:nvPr/>
        </p:nvGrpSpPr>
        <p:grpSpPr>
          <a:xfrm>
            <a:off x="858191" y="4436685"/>
            <a:ext cx="4690390" cy="2641254"/>
            <a:chOff x="1234692" y="4523935"/>
            <a:chExt cx="4690390" cy="2641254"/>
          </a:xfrm>
        </p:grpSpPr>
        <p:pic>
          <p:nvPicPr>
            <p:cNvPr id="1036" name="Picture 12" descr="Huawei Announces Solid-State SAN Capable Of 20 Million I/O ...">
              <a:extLst>
                <a:ext uri="{FF2B5EF4-FFF2-40B4-BE49-F238E27FC236}">
                  <a16:creationId xmlns:a16="http://schemas.microsoft.com/office/drawing/2014/main" id="{5F90F515-3FD0-40C2-BC36-B0BA20EC59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7020" y="4523935"/>
              <a:ext cx="3518062" cy="26412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clock, drawing&#10;&#10;Description automatically generated">
              <a:extLst>
                <a:ext uri="{FF2B5EF4-FFF2-40B4-BE49-F238E27FC236}">
                  <a16:creationId xmlns:a16="http://schemas.microsoft.com/office/drawing/2014/main" id="{D7431725-90C6-4651-9091-3B36556E0A4B}"/>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3009806" y="5544413"/>
              <a:ext cx="813829" cy="813829"/>
            </a:xfrm>
            <a:prstGeom prst="rect">
              <a:avLst/>
            </a:prstGeom>
          </p:spPr>
        </p:pic>
        <p:sp>
          <p:nvSpPr>
            <p:cNvPr id="11" name="TextBox 10">
              <a:extLst>
                <a:ext uri="{FF2B5EF4-FFF2-40B4-BE49-F238E27FC236}">
                  <a16:creationId xmlns:a16="http://schemas.microsoft.com/office/drawing/2014/main" id="{BC7AD6DE-32B2-4090-92F1-675F7F7588F4}"/>
                </a:ext>
              </a:extLst>
            </p:cNvPr>
            <p:cNvSpPr txBox="1"/>
            <p:nvPr/>
          </p:nvSpPr>
          <p:spPr>
            <a:xfrm>
              <a:off x="1234692" y="5306491"/>
              <a:ext cx="2048720" cy="584775"/>
            </a:xfrm>
            <a:prstGeom prst="rect">
              <a:avLst/>
            </a:prstGeom>
            <a:noFill/>
          </p:spPr>
          <p:txBody>
            <a:bodyPr wrap="square" rtlCol="0">
              <a:spAutoFit/>
            </a:bodyPr>
            <a:lstStyle/>
            <a:p>
              <a:r>
                <a:rPr lang="en-US" sz="1600" b="1"/>
                <a:t>OceanStor Dorado </a:t>
              </a:r>
            </a:p>
            <a:p>
              <a:r>
                <a:rPr lang="en-US" sz="1600" b="1"/>
                <a:t>Enterprise AFA</a:t>
              </a:r>
            </a:p>
          </p:txBody>
        </p:sp>
      </p:grpSp>
      <p:grpSp>
        <p:nvGrpSpPr>
          <p:cNvPr id="12" name="Group 11">
            <a:extLst>
              <a:ext uri="{FF2B5EF4-FFF2-40B4-BE49-F238E27FC236}">
                <a16:creationId xmlns:a16="http://schemas.microsoft.com/office/drawing/2014/main" id="{8E0AD256-C9D9-4660-9ABE-70A7F20ABB42}"/>
              </a:ext>
            </a:extLst>
          </p:cNvPr>
          <p:cNvGrpSpPr/>
          <p:nvPr/>
        </p:nvGrpSpPr>
        <p:grpSpPr>
          <a:xfrm>
            <a:off x="6486612" y="4548882"/>
            <a:ext cx="4793393" cy="2240956"/>
            <a:chOff x="5473319" y="4732018"/>
            <a:chExt cx="4793393" cy="2240956"/>
          </a:xfrm>
        </p:grpSpPr>
        <p:pic>
          <p:nvPicPr>
            <p:cNvPr id="1038" name="Picture 14" descr="OceanStor 100D Intelligent Distributed Storage — Huawei Enterprise">
              <a:extLst>
                <a:ext uri="{FF2B5EF4-FFF2-40B4-BE49-F238E27FC236}">
                  <a16:creationId xmlns:a16="http://schemas.microsoft.com/office/drawing/2014/main" id="{467FA50C-C1A0-40E2-97B6-C3A2B114958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73319" y="4732018"/>
              <a:ext cx="2984881" cy="22409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picture containing clock, drawing&#10;&#10;Description automatically generated">
              <a:extLst>
                <a:ext uri="{FF2B5EF4-FFF2-40B4-BE49-F238E27FC236}">
                  <a16:creationId xmlns:a16="http://schemas.microsoft.com/office/drawing/2014/main" id="{FB2BE83B-637C-4F50-AC73-4527A86E4B57}"/>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6977918" y="5145742"/>
              <a:ext cx="813829" cy="813829"/>
            </a:xfrm>
            <a:prstGeom prst="rect">
              <a:avLst/>
            </a:prstGeom>
          </p:spPr>
        </p:pic>
        <p:sp>
          <p:nvSpPr>
            <p:cNvPr id="25" name="TextBox 24">
              <a:extLst>
                <a:ext uri="{FF2B5EF4-FFF2-40B4-BE49-F238E27FC236}">
                  <a16:creationId xmlns:a16="http://schemas.microsoft.com/office/drawing/2014/main" id="{A9C93375-7D85-436F-8956-A8C774E65E4A}"/>
                </a:ext>
              </a:extLst>
            </p:cNvPr>
            <p:cNvSpPr txBox="1"/>
            <p:nvPr/>
          </p:nvSpPr>
          <p:spPr>
            <a:xfrm>
              <a:off x="8217992" y="5291743"/>
              <a:ext cx="2048720" cy="584775"/>
            </a:xfrm>
            <a:prstGeom prst="rect">
              <a:avLst/>
            </a:prstGeom>
            <a:noFill/>
          </p:spPr>
          <p:txBody>
            <a:bodyPr wrap="square" rtlCol="0">
              <a:spAutoFit/>
            </a:bodyPr>
            <a:lstStyle/>
            <a:p>
              <a:r>
                <a:rPr lang="en-US" sz="1600" b="1"/>
                <a:t>OceanStor 100D </a:t>
              </a:r>
            </a:p>
            <a:p>
              <a:r>
                <a:rPr lang="en-US" sz="1600" b="1"/>
                <a:t>Distributed Storage</a:t>
              </a:r>
            </a:p>
          </p:txBody>
        </p:sp>
      </p:grpSp>
      <p:cxnSp>
        <p:nvCxnSpPr>
          <p:cNvPr id="16" name="Straight Connector 15">
            <a:extLst>
              <a:ext uri="{FF2B5EF4-FFF2-40B4-BE49-F238E27FC236}">
                <a16:creationId xmlns:a16="http://schemas.microsoft.com/office/drawing/2014/main" id="{4C5DA4F6-32A6-444C-BFA8-5A1508804DCA}"/>
              </a:ext>
            </a:extLst>
          </p:cNvPr>
          <p:cNvCxnSpPr/>
          <p:nvPr/>
        </p:nvCxnSpPr>
        <p:spPr>
          <a:xfrm>
            <a:off x="1090939" y="4636835"/>
            <a:ext cx="1037131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F66BD52-709C-45C7-BE18-47609BAF0F39}"/>
              </a:ext>
            </a:extLst>
          </p:cNvPr>
          <p:cNvSpPr txBox="1"/>
          <p:nvPr/>
        </p:nvSpPr>
        <p:spPr>
          <a:xfrm>
            <a:off x="5056398" y="4671502"/>
            <a:ext cx="1836855" cy="1200329"/>
          </a:xfrm>
          <a:prstGeom prst="rect">
            <a:avLst/>
          </a:prstGeom>
          <a:noFill/>
        </p:spPr>
        <p:txBody>
          <a:bodyPr wrap="square" rtlCol="0">
            <a:spAutoFit/>
          </a:bodyPr>
          <a:lstStyle/>
          <a:p>
            <a:pPr algn="ctr"/>
            <a:r>
              <a:rPr lang="en-US" sz="2400" b="1">
                <a:solidFill>
                  <a:srgbClr val="0070C0"/>
                </a:solidFill>
              </a:rPr>
              <a:t>Huawei Enterprise Storage</a:t>
            </a:r>
          </a:p>
        </p:txBody>
      </p:sp>
      <p:pic>
        <p:nvPicPr>
          <p:cNvPr id="1046" name="Picture 22" descr="OpenStack - Wikipedia">
            <a:extLst>
              <a:ext uri="{FF2B5EF4-FFF2-40B4-BE49-F238E27FC236}">
                <a16:creationId xmlns:a16="http://schemas.microsoft.com/office/drawing/2014/main" id="{1D173D0D-1EBD-4E18-A812-B251DB4C121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57274" y="3433173"/>
            <a:ext cx="1620832" cy="7828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The Container Storage Interface (CSI)? - Architecting IT">
            <a:extLst>
              <a:ext uri="{FF2B5EF4-FFF2-40B4-BE49-F238E27FC236}">
                <a16:creationId xmlns:a16="http://schemas.microsoft.com/office/drawing/2014/main" id="{2B80489D-34FD-4633-A449-ADEC7A00A6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18736" y="3702658"/>
            <a:ext cx="1941628" cy="1010759"/>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D48EA4C5-8572-4D68-B74C-6094A32DDA58}"/>
              </a:ext>
            </a:extLst>
          </p:cNvPr>
          <p:cNvCxnSpPr/>
          <p:nvPr/>
        </p:nvCxnSpPr>
        <p:spPr>
          <a:xfrm>
            <a:off x="1090939" y="2036315"/>
            <a:ext cx="10371316"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000857A-AACE-4BFC-9A7D-427B4FD79BF9}"/>
              </a:ext>
            </a:extLst>
          </p:cNvPr>
          <p:cNvSpPr txBox="1"/>
          <p:nvPr/>
        </p:nvSpPr>
        <p:spPr>
          <a:xfrm>
            <a:off x="4352859" y="2241093"/>
            <a:ext cx="3457258" cy="523220"/>
          </a:xfrm>
          <a:prstGeom prst="rect">
            <a:avLst/>
          </a:prstGeom>
          <a:noFill/>
        </p:spPr>
        <p:txBody>
          <a:bodyPr wrap="square" rtlCol="0">
            <a:spAutoFit/>
          </a:bodyPr>
          <a:lstStyle/>
          <a:p>
            <a:r>
              <a:rPr lang="en-US" sz="2800" b="1">
                <a:solidFill>
                  <a:srgbClr val="0070C0"/>
                </a:solidFill>
              </a:rPr>
              <a:t>Virtualization Layer</a:t>
            </a:r>
          </a:p>
        </p:txBody>
      </p:sp>
      <p:sp>
        <p:nvSpPr>
          <p:cNvPr id="33" name="TextBox 32">
            <a:extLst>
              <a:ext uri="{FF2B5EF4-FFF2-40B4-BE49-F238E27FC236}">
                <a16:creationId xmlns:a16="http://schemas.microsoft.com/office/drawing/2014/main" id="{758D6653-5FF4-4310-9371-140A6BE7AD9B}"/>
              </a:ext>
            </a:extLst>
          </p:cNvPr>
          <p:cNvSpPr txBox="1"/>
          <p:nvPr/>
        </p:nvSpPr>
        <p:spPr>
          <a:xfrm>
            <a:off x="4057744" y="1276587"/>
            <a:ext cx="4406306" cy="523220"/>
          </a:xfrm>
          <a:prstGeom prst="rect">
            <a:avLst/>
          </a:prstGeom>
          <a:noFill/>
        </p:spPr>
        <p:txBody>
          <a:bodyPr wrap="square" rtlCol="0">
            <a:spAutoFit/>
          </a:bodyPr>
          <a:lstStyle/>
          <a:p>
            <a:r>
              <a:rPr lang="en-US" sz="2800" b="1">
                <a:solidFill>
                  <a:srgbClr val="0070C0"/>
                </a:solidFill>
              </a:rPr>
              <a:t>Enterprise Applications</a:t>
            </a:r>
          </a:p>
        </p:txBody>
      </p:sp>
      <p:pic>
        <p:nvPicPr>
          <p:cNvPr id="1050" name="Picture 26" descr="Why OVH Managed Kubernetes? | OVHcloud Blog">
            <a:extLst>
              <a:ext uri="{FF2B5EF4-FFF2-40B4-BE49-F238E27FC236}">
                <a16:creationId xmlns:a16="http://schemas.microsoft.com/office/drawing/2014/main" id="{FC0EE5A9-C41D-461E-B06C-80DFF531094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33305" y="2703539"/>
            <a:ext cx="2030412" cy="101635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223A093F-F962-4016-A231-B799B6DA6D4B}"/>
              </a:ext>
            </a:extLst>
          </p:cNvPr>
          <p:cNvSpPr txBox="1"/>
          <p:nvPr/>
        </p:nvSpPr>
        <p:spPr>
          <a:xfrm>
            <a:off x="5127007" y="6101715"/>
            <a:ext cx="2048720" cy="338554"/>
          </a:xfrm>
          <a:prstGeom prst="rect">
            <a:avLst/>
          </a:prstGeom>
          <a:noFill/>
        </p:spPr>
        <p:txBody>
          <a:bodyPr wrap="square" rtlCol="0">
            <a:spAutoFit/>
          </a:bodyPr>
          <a:lstStyle/>
          <a:p>
            <a:r>
              <a:rPr lang="en-US" sz="1600" b="1"/>
              <a:t>Container Enabled</a:t>
            </a:r>
          </a:p>
        </p:txBody>
      </p:sp>
    </p:spTree>
    <p:extLst>
      <p:ext uri="{BB962C8B-B14F-4D97-AF65-F5344CB8AC3E}">
        <p14:creationId xmlns:p14="http://schemas.microsoft.com/office/powerpoint/2010/main" val="1031454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3CE73-1B09-4FFC-A468-B80410FCDE39}"/>
              </a:ext>
            </a:extLst>
          </p:cNvPr>
          <p:cNvSpPr>
            <a:spLocks noGrp="1"/>
          </p:cNvSpPr>
          <p:nvPr>
            <p:ph type="ctrTitle"/>
          </p:nvPr>
        </p:nvSpPr>
        <p:spPr/>
        <p:txBody>
          <a:bodyPr/>
          <a:lstStyle/>
          <a:p>
            <a:r>
              <a:rPr lang="en-US"/>
              <a:t>AI and Storage</a:t>
            </a:r>
          </a:p>
        </p:txBody>
      </p:sp>
      <p:sp>
        <p:nvSpPr>
          <p:cNvPr id="3" name="Rectangle 2">
            <a:extLst>
              <a:ext uri="{FF2B5EF4-FFF2-40B4-BE49-F238E27FC236}">
                <a16:creationId xmlns:a16="http://schemas.microsoft.com/office/drawing/2014/main" id="{8449BE23-B60C-2F45-8113-2FD56C705115}"/>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2622026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ABB176-27A8-E247-8288-EDE0A9D3152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974813" y="1283590"/>
            <a:ext cx="5066999" cy="2724531"/>
          </a:xfrm>
          <a:prstGeom prst="rect">
            <a:avLst/>
          </a:prstGeom>
        </p:spPr>
      </p:pic>
      <p:pic>
        <p:nvPicPr>
          <p:cNvPr id="7" name="Picture 6">
            <a:extLst>
              <a:ext uri="{FF2B5EF4-FFF2-40B4-BE49-F238E27FC236}">
                <a16:creationId xmlns:a16="http://schemas.microsoft.com/office/drawing/2014/main" id="{020B992E-5A97-6947-B98C-F34467F24C6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25521" y="4213131"/>
            <a:ext cx="4810713" cy="2428309"/>
          </a:xfrm>
          <a:prstGeom prst="rect">
            <a:avLst/>
          </a:prstGeom>
        </p:spPr>
      </p:pic>
      <p:pic>
        <p:nvPicPr>
          <p:cNvPr id="8" name="Picture 7">
            <a:extLst>
              <a:ext uri="{FF2B5EF4-FFF2-40B4-BE49-F238E27FC236}">
                <a16:creationId xmlns:a16="http://schemas.microsoft.com/office/drawing/2014/main" id="{D9CD8E61-FB5B-144C-B3DF-FCD0E01393DC}"/>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25521" y="1283590"/>
            <a:ext cx="4810713" cy="2724531"/>
          </a:xfrm>
          <a:prstGeom prst="rect">
            <a:avLst/>
          </a:prstGeom>
        </p:spPr>
      </p:pic>
      <p:sp>
        <p:nvSpPr>
          <p:cNvPr id="10" name="Rectangle 9">
            <a:extLst>
              <a:ext uri="{FF2B5EF4-FFF2-40B4-BE49-F238E27FC236}">
                <a16:creationId xmlns:a16="http://schemas.microsoft.com/office/drawing/2014/main" id="{D0938FC2-C989-0746-85DC-A5FDDC60178D}"/>
              </a:ext>
            </a:extLst>
          </p:cNvPr>
          <p:cNvSpPr/>
          <p:nvPr/>
        </p:nvSpPr>
        <p:spPr>
          <a:xfrm>
            <a:off x="3156483" y="801581"/>
            <a:ext cx="5004365" cy="276999"/>
          </a:xfrm>
          <a:prstGeom prst="rect">
            <a:avLst/>
          </a:prstGeom>
        </p:spPr>
        <p:txBody>
          <a:bodyPr wrap="square">
            <a:spAutoFit/>
          </a:bodyPr>
          <a:lstStyle/>
          <a:p>
            <a:pPr lvl="1">
              <a:lnSpc>
                <a:spcPct val="100000"/>
              </a:lnSpc>
            </a:pPr>
            <a:r>
              <a:rPr lang="en-US" sz="1200" b="1"/>
              <a:t>What can storage do to improve customer AI investment return rate?</a:t>
            </a:r>
          </a:p>
        </p:txBody>
      </p:sp>
      <p:sp>
        <p:nvSpPr>
          <p:cNvPr id="13" name="TextBox 12">
            <a:extLst>
              <a:ext uri="{FF2B5EF4-FFF2-40B4-BE49-F238E27FC236}">
                <a16:creationId xmlns:a16="http://schemas.microsoft.com/office/drawing/2014/main" id="{CB297AFA-71D7-6A4D-ABFC-65E8A8A7935E}"/>
              </a:ext>
            </a:extLst>
          </p:cNvPr>
          <p:cNvSpPr txBox="1"/>
          <p:nvPr/>
        </p:nvSpPr>
        <p:spPr>
          <a:xfrm>
            <a:off x="3815764" y="73351"/>
            <a:ext cx="4140557" cy="523220"/>
          </a:xfrm>
          <a:prstGeom prst="rect">
            <a:avLst/>
          </a:prstGeom>
          <a:noFill/>
        </p:spPr>
        <p:txBody>
          <a:bodyPr wrap="none" rtlCol="0">
            <a:spAutoFit/>
          </a:bodyPr>
          <a:lstStyle/>
          <a:p>
            <a:r>
              <a:rPr lang="en-US" sz="2800" b="1"/>
              <a:t>451 Report - Storage for AI</a:t>
            </a:r>
          </a:p>
        </p:txBody>
      </p:sp>
      <p:pic>
        <p:nvPicPr>
          <p:cNvPr id="20" name="picture">
            <a:extLst>
              <a:ext uri="{FF2B5EF4-FFF2-40B4-BE49-F238E27FC236}">
                <a16:creationId xmlns:a16="http://schemas.microsoft.com/office/drawing/2014/main" id="{F667A153-114A-914E-853A-6023C86CE41F}"/>
              </a:ext>
            </a:extLst>
          </p:cNvPr>
          <p:cNvPicPr/>
          <p:nvPr/>
        </p:nvPicPr>
        <p:blipFill>
          <a:blip r:embed="rId6">
            <a:extLst>
              <a:ext uri="{28A0092B-C50C-407E-A947-70E740481C1C}">
                <a14:useLocalDpi xmlns:a14="http://schemas.microsoft.com/office/drawing/2010/main" val="0"/>
              </a:ext>
            </a:extLst>
          </a:blip>
          <a:stretch>
            <a:fillRect/>
          </a:stretch>
        </p:blipFill>
        <p:spPr>
          <a:xfrm>
            <a:off x="5974813" y="4213131"/>
            <a:ext cx="5066999" cy="2351571"/>
          </a:xfrm>
          <a:prstGeom prst="rect">
            <a:avLst/>
          </a:prstGeom>
        </p:spPr>
      </p:pic>
      <p:sp>
        <p:nvSpPr>
          <p:cNvPr id="24" name="Rectangle 23">
            <a:extLst>
              <a:ext uri="{FF2B5EF4-FFF2-40B4-BE49-F238E27FC236}">
                <a16:creationId xmlns:a16="http://schemas.microsoft.com/office/drawing/2014/main" id="{196250B2-288F-0B44-B55D-21236F1A3F02}"/>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31" name="TextBox 30">
            <a:extLst>
              <a:ext uri="{FF2B5EF4-FFF2-40B4-BE49-F238E27FC236}">
                <a16:creationId xmlns:a16="http://schemas.microsoft.com/office/drawing/2014/main" id="{51B469F3-6220-CB42-8115-2C4142F03B7F}"/>
              </a:ext>
            </a:extLst>
          </p:cNvPr>
          <p:cNvSpPr txBox="1"/>
          <p:nvPr/>
        </p:nvSpPr>
        <p:spPr>
          <a:xfrm>
            <a:off x="8160848" y="1911302"/>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2403246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柱形 71">
            <a:extLst>
              <a:ext uri="{FF2B5EF4-FFF2-40B4-BE49-F238E27FC236}">
                <a16:creationId xmlns:a16="http://schemas.microsoft.com/office/drawing/2014/main" id="{EB7CFF3D-DB99-5F43-BB6C-91D41E020587}"/>
              </a:ext>
            </a:extLst>
          </p:cNvPr>
          <p:cNvSpPr/>
          <p:nvPr/>
        </p:nvSpPr>
        <p:spPr bwMode="auto">
          <a:xfrm>
            <a:off x="6045850" y="3441754"/>
            <a:ext cx="1508791" cy="434859"/>
          </a:xfrm>
          <a:prstGeom prst="can">
            <a:avLst/>
          </a:prstGeom>
          <a:solidFill>
            <a:srgbClr val="00B0F0"/>
          </a:solidFill>
          <a:ln w="9525">
            <a:solidFill>
              <a:schemeClr val="bg1">
                <a:lumMod val="75000"/>
              </a:schemeClr>
            </a:solidFill>
          </a:ln>
          <a:effectLst/>
        </p:spPr>
        <p:txBody>
          <a:bodyPr vert="horz" wrap="square" lIns="68580" tIns="34290" rIns="68580" bIns="34290" numCol="1" rtlCol="0" anchor="ctr" anchorCtr="0" compatLnSpc="1">
            <a:prstTxWarp prst="textNoShape">
              <a:avLst/>
            </a:prstTxWarp>
          </a:bodyPr>
          <a:lstStyle/>
          <a:p>
            <a:pPr algn="ctr" defTabSz="685800">
              <a:buClr>
                <a:srgbClr val="CC9900"/>
              </a:buClr>
            </a:pPr>
            <a:r>
              <a:rPr lang="en-US" altLang="zh-CN" sz="1000" b="1">
                <a:solidFill>
                  <a:srgbClr val="000000"/>
                </a:solidFill>
                <a:latin typeface="Arial"/>
                <a:ea typeface="宋体" charset="-122"/>
              </a:rPr>
              <a:t>Dorado V6 </a:t>
            </a:r>
          </a:p>
        </p:txBody>
      </p:sp>
      <p:sp>
        <p:nvSpPr>
          <p:cNvPr id="4" name="标题 1"/>
          <p:cNvSpPr>
            <a:spLocks noGrp="1"/>
          </p:cNvSpPr>
          <p:nvPr>
            <p:ph type="title"/>
          </p:nvPr>
        </p:nvSpPr>
        <p:spPr>
          <a:xfrm>
            <a:off x="3237520" y="366367"/>
            <a:ext cx="10370934" cy="400031"/>
          </a:xfrm>
          <a:noFill/>
          <a:ln w="9525">
            <a:noFill/>
            <a:miter lim="800000"/>
          </a:ln>
        </p:spPr>
        <p:txBody>
          <a:bodyPr vert="horz" wrap="square" lIns="121847" tIns="60921" rIns="121847" bIns="60921" numCol="1" anchor="ctr" anchorCtr="0" compatLnSpc="1">
            <a:prstTxWarp prst="textNoShape">
              <a:avLst/>
            </a:prstTxWarp>
            <a:spAutoFit/>
          </a:bodyPr>
          <a:lstStyle/>
          <a:p>
            <a:r>
              <a:rPr lang="en-US" altLang="zh-CN" sz="2000" b="1">
                <a:latin typeface="Calibri" panose="020F0502020204030204" pitchFamily="34" charset="0"/>
                <a:cs typeface="Calibri" panose="020F0502020204030204" pitchFamily="34" charset="0"/>
              </a:rPr>
              <a:t>AI storage support Data Life Cycle Pipeline</a:t>
            </a:r>
          </a:p>
        </p:txBody>
      </p:sp>
      <p:sp>
        <p:nvSpPr>
          <p:cNvPr id="48" name="椭圆 47"/>
          <p:cNvSpPr/>
          <p:nvPr/>
        </p:nvSpPr>
        <p:spPr bwMode="auto">
          <a:xfrm>
            <a:off x="1724064" y="4031557"/>
            <a:ext cx="216000" cy="200793"/>
          </a:xfrm>
          <a:prstGeom prst="ellipse">
            <a:avLst/>
          </a:prstGeom>
          <a:solidFill>
            <a:srgbClr val="C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58" tIns="45729" rIns="91458" bIns="45729" numCol="1" rtlCol="0"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CC9900"/>
              </a:buClr>
            </a:pPr>
            <a:r>
              <a:rPr lang="en-US" altLang="zh-CN" sz="1200" b="1">
                <a:solidFill>
                  <a:srgbClr val="FFFFFF"/>
                </a:solidFill>
                <a:latin typeface="微软雅黑" pitchFamily="34" charset="-122"/>
                <a:ea typeface="微软雅黑" pitchFamily="34" charset="-122"/>
                <a:cs typeface="Times New Roman" panose="02020603050405020304" pitchFamily="18" charset="0"/>
              </a:rPr>
              <a:t>1</a:t>
            </a:r>
          </a:p>
        </p:txBody>
      </p:sp>
      <p:sp>
        <p:nvSpPr>
          <p:cNvPr id="49" name="Rectangle 2"/>
          <p:cNvSpPr/>
          <p:nvPr/>
        </p:nvSpPr>
        <p:spPr>
          <a:xfrm>
            <a:off x="1986066" y="4031557"/>
            <a:ext cx="3652462" cy="867930"/>
          </a:xfrm>
          <a:prstGeom prst="rect">
            <a:avLst/>
          </a:prstGeom>
        </p:spPr>
        <p:txBody>
          <a:bodyPr wrap="square">
            <a:spAutoFit/>
          </a:bodyPr>
          <a:lstStyle/>
          <a:p>
            <a:pPr>
              <a:lnSpc>
                <a:spcPct val="120000"/>
              </a:lnSpc>
            </a:pPr>
            <a:r>
              <a:rPr lang="en-US" sz="1200" b="1">
                <a:latin typeface="微软雅黑" pitchFamily="34" charset="-122"/>
                <a:ea typeface="微软雅黑" pitchFamily="34" charset="-122"/>
              </a:rPr>
              <a:t>Multi-protocol Access</a:t>
            </a:r>
          </a:p>
          <a:p>
            <a:r>
              <a:rPr lang="en-US" altLang="zh-CN" sz="1200">
                <a:latin typeface="微软雅黑" pitchFamily="34" charset="-122"/>
                <a:ea typeface="微软雅黑" pitchFamily="34" charset="-122"/>
              </a:rPr>
              <a:t>Data set load from in-line by NFS/SMB; analysis data from big data by HDFS; Internet/Web data by S3 object.</a:t>
            </a:r>
          </a:p>
        </p:txBody>
      </p:sp>
      <p:sp>
        <p:nvSpPr>
          <p:cNvPr id="51" name="椭圆 50"/>
          <p:cNvSpPr/>
          <p:nvPr/>
        </p:nvSpPr>
        <p:spPr bwMode="auto">
          <a:xfrm>
            <a:off x="1724064" y="5154302"/>
            <a:ext cx="216000" cy="183285"/>
          </a:xfrm>
          <a:prstGeom prst="ellipse">
            <a:avLst/>
          </a:prstGeom>
          <a:solidFill>
            <a:srgbClr val="C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58" tIns="45729" rIns="91458" bIns="45729" numCol="1" rtlCol="0"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CC9900"/>
              </a:buClr>
            </a:pPr>
            <a:r>
              <a:rPr lang="en-US" altLang="zh-CN" sz="1200" b="1">
                <a:solidFill>
                  <a:srgbClr val="FFFFFF"/>
                </a:solidFill>
                <a:latin typeface="微软雅黑" pitchFamily="34" charset="-122"/>
                <a:ea typeface="微软雅黑" pitchFamily="34" charset="-122"/>
                <a:cs typeface="Times New Roman" panose="02020603050405020304" pitchFamily="18" charset="0"/>
              </a:rPr>
              <a:t>2</a:t>
            </a:r>
          </a:p>
        </p:txBody>
      </p:sp>
      <p:sp>
        <p:nvSpPr>
          <p:cNvPr id="52" name="Rectangle 2"/>
          <p:cNvSpPr/>
          <p:nvPr/>
        </p:nvSpPr>
        <p:spPr>
          <a:xfrm>
            <a:off x="2012096" y="5154302"/>
            <a:ext cx="3599493" cy="1403141"/>
          </a:xfrm>
          <a:prstGeom prst="rect">
            <a:avLst/>
          </a:prstGeom>
        </p:spPr>
        <p:txBody>
          <a:bodyPr wrap="square">
            <a:spAutoFit/>
          </a:bodyPr>
          <a:lstStyle/>
          <a:p>
            <a:pPr>
              <a:lnSpc>
                <a:spcPct val="120000"/>
              </a:lnSpc>
            </a:pPr>
            <a:r>
              <a:rPr lang="en-US" altLang="zh-CN" sz="1200" b="1">
                <a:latin typeface="微软雅黑" pitchFamily="34" charset="-122"/>
                <a:ea typeface="微软雅黑" pitchFamily="34" charset="-122"/>
              </a:rPr>
              <a:t>Training &amp; inference share dataset</a:t>
            </a:r>
          </a:p>
          <a:p>
            <a:pPr>
              <a:lnSpc>
                <a:spcPct val="120000"/>
              </a:lnSpc>
            </a:pPr>
            <a:r>
              <a:rPr lang="en-US" altLang="zh-CN" sz="1200">
                <a:latin typeface="微软雅黑" pitchFamily="34" charset="-122"/>
                <a:ea typeface="微软雅黑" pitchFamily="34" charset="-122"/>
              </a:rPr>
              <a:t>Not need data copy or moving in different data process, support elastic extend up to 10 Billion files, hot data and cold data tier. Huge dataset demands storage efficiency with EC instead of copies(HDFS standard 3 copies)</a:t>
            </a:r>
          </a:p>
        </p:txBody>
      </p:sp>
      <p:sp>
        <p:nvSpPr>
          <p:cNvPr id="54" name="椭圆 53"/>
          <p:cNvSpPr/>
          <p:nvPr/>
        </p:nvSpPr>
        <p:spPr bwMode="auto">
          <a:xfrm>
            <a:off x="6488008" y="4031557"/>
            <a:ext cx="216000" cy="180826"/>
          </a:xfrm>
          <a:prstGeom prst="ellipse">
            <a:avLst/>
          </a:prstGeom>
          <a:solidFill>
            <a:srgbClr val="C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58" tIns="45729" rIns="91458" bIns="45729" numCol="1" rtlCol="0"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CC9900"/>
              </a:buClr>
            </a:pPr>
            <a:r>
              <a:rPr lang="en-US" altLang="zh-CN" sz="1200" b="1">
                <a:solidFill>
                  <a:srgbClr val="FFFFFF"/>
                </a:solidFill>
                <a:latin typeface="微软雅黑" pitchFamily="34" charset="-122"/>
                <a:ea typeface="微软雅黑" pitchFamily="34" charset="-122"/>
                <a:cs typeface="Times New Roman" panose="02020603050405020304" pitchFamily="18" charset="0"/>
              </a:rPr>
              <a:t>3</a:t>
            </a:r>
          </a:p>
        </p:txBody>
      </p:sp>
      <p:sp>
        <p:nvSpPr>
          <p:cNvPr id="55" name="Rectangle 2"/>
          <p:cNvSpPr/>
          <p:nvPr/>
        </p:nvSpPr>
        <p:spPr>
          <a:xfrm>
            <a:off x="6663460" y="4031557"/>
            <a:ext cx="3557548" cy="1181542"/>
          </a:xfrm>
          <a:prstGeom prst="rect">
            <a:avLst/>
          </a:prstGeom>
        </p:spPr>
        <p:txBody>
          <a:bodyPr wrap="square">
            <a:spAutoFit/>
          </a:bodyPr>
          <a:lstStyle/>
          <a:p>
            <a:pPr>
              <a:lnSpc>
                <a:spcPct val="120000"/>
              </a:lnSpc>
            </a:pPr>
            <a:r>
              <a:rPr lang="en-US" altLang="zh-CN" sz="1200" b="1">
                <a:latin typeface="微软雅黑" pitchFamily="34" charset="-122"/>
                <a:ea typeface="微软雅黑" pitchFamily="34" charset="-122"/>
              </a:rPr>
              <a:t>Ultra High </a:t>
            </a:r>
            <a:r>
              <a:rPr lang="zh-CN" altLang="en-US" sz="1200" b="1">
                <a:latin typeface="微软雅黑" pitchFamily="34" charset="-122"/>
                <a:ea typeface="微软雅黑" pitchFamily="34" charset="-122"/>
              </a:rPr>
              <a:t>performance </a:t>
            </a:r>
            <a:r>
              <a:rPr lang="en-US" altLang="zh-CN" sz="1200" b="1">
                <a:latin typeface="微软雅黑" pitchFamily="34" charset="-122"/>
                <a:ea typeface="微软雅黑" pitchFamily="34" charset="-122"/>
              </a:rPr>
              <a:t>low latency</a:t>
            </a:r>
          </a:p>
          <a:p>
            <a:pPr>
              <a:lnSpc>
                <a:spcPct val="120000"/>
              </a:lnSpc>
            </a:pPr>
            <a:r>
              <a:rPr lang="en-US" altLang="zh-CN" sz="1200">
                <a:latin typeface="微软雅黑" pitchFamily="34" charset="-122"/>
                <a:ea typeface="微软雅黑" pitchFamily="34" charset="-122"/>
              </a:rPr>
              <a:t>GPU/TPU more efficiency demands high storage bandwidth with low latency.</a:t>
            </a:r>
            <a:r>
              <a:rPr lang="zh-CN" altLang="en-US" sz="1200">
                <a:latin typeface="微软雅黑" pitchFamily="34" charset="-122"/>
                <a:ea typeface="微软雅黑" pitchFamily="34" charset="-122"/>
              </a:rPr>
              <a:t> All-flash or Burst Buffer must be provided to accelerate performance</a:t>
            </a:r>
            <a:r>
              <a:rPr lang="en-US" altLang="zh-CN" sz="1200">
                <a:latin typeface="微软雅黑" pitchFamily="34" charset="-122"/>
                <a:ea typeface="微软雅黑" pitchFamily="34" charset="-122"/>
              </a:rPr>
              <a:t>.</a:t>
            </a:r>
            <a:endParaRPr lang="zh-CN" altLang="en-US" sz="1200">
              <a:latin typeface="微软雅黑" pitchFamily="34" charset="-122"/>
              <a:ea typeface="微软雅黑" pitchFamily="34" charset="-122"/>
            </a:endParaRPr>
          </a:p>
        </p:txBody>
      </p:sp>
      <p:sp>
        <p:nvSpPr>
          <p:cNvPr id="57" name="椭圆 56"/>
          <p:cNvSpPr/>
          <p:nvPr/>
        </p:nvSpPr>
        <p:spPr bwMode="auto">
          <a:xfrm>
            <a:off x="6488008" y="5154302"/>
            <a:ext cx="216000" cy="174945"/>
          </a:xfrm>
          <a:prstGeom prst="ellipse">
            <a:avLst/>
          </a:prstGeom>
          <a:solidFill>
            <a:srgbClr val="C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58" tIns="45729" rIns="91458" bIns="45729" numCol="1" rtlCol="0"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CC9900"/>
              </a:buClr>
            </a:pPr>
            <a:r>
              <a:rPr lang="en-US" altLang="zh-CN" sz="1200" b="1">
                <a:solidFill>
                  <a:srgbClr val="FFFFFF"/>
                </a:solidFill>
                <a:latin typeface="微软雅黑" pitchFamily="34" charset="-122"/>
                <a:ea typeface="微软雅黑" pitchFamily="34" charset="-122"/>
                <a:cs typeface="Times New Roman" panose="02020603050405020304" pitchFamily="18" charset="0"/>
              </a:rPr>
              <a:t>4</a:t>
            </a:r>
          </a:p>
        </p:txBody>
      </p:sp>
      <p:sp>
        <p:nvSpPr>
          <p:cNvPr id="58" name="Rectangle 2"/>
          <p:cNvSpPr/>
          <p:nvPr/>
        </p:nvSpPr>
        <p:spPr>
          <a:xfrm>
            <a:off x="6719966" y="5154302"/>
            <a:ext cx="3501042" cy="978729"/>
          </a:xfrm>
          <a:prstGeom prst="rect">
            <a:avLst/>
          </a:prstGeom>
        </p:spPr>
        <p:txBody>
          <a:bodyPr wrap="square">
            <a:spAutoFit/>
          </a:bodyPr>
          <a:lstStyle/>
          <a:p>
            <a:pPr>
              <a:lnSpc>
                <a:spcPct val="120000"/>
              </a:lnSpc>
            </a:pPr>
            <a:r>
              <a:rPr lang="en-US" altLang="zh-CN" sz="1200" b="1">
                <a:latin typeface="微软雅黑" pitchFamily="34" charset="-122"/>
                <a:ea typeface="微软雅黑" pitchFamily="34" charset="-122"/>
              </a:rPr>
              <a:t>Data mobility</a:t>
            </a:r>
            <a:r>
              <a:rPr lang="zh-CN" altLang="en-US" sz="1200" b="1">
                <a:latin typeface="微软雅黑" pitchFamily="34" charset="-122"/>
                <a:ea typeface="微软雅黑" pitchFamily="34" charset="-122"/>
              </a:rPr>
              <a:t> with </a:t>
            </a:r>
            <a:r>
              <a:rPr lang="en-US" altLang="zh-CN" sz="1200" b="1">
                <a:latin typeface="微软雅黑" pitchFamily="34" charset="-122"/>
                <a:ea typeface="微软雅黑" pitchFamily="34" charset="-122"/>
              </a:rPr>
              <a:t>DC and public </a:t>
            </a:r>
            <a:r>
              <a:rPr lang="zh-CN" altLang="en-US" sz="1200" b="1">
                <a:latin typeface="微软雅黑" pitchFamily="34" charset="-122"/>
                <a:ea typeface="微软雅黑" pitchFamily="34" charset="-122"/>
              </a:rPr>
              <a:t>cloud</a:t>
            </a:r>
            <a:r>
              <a:rPr lang="en-US" altLang="zh-CN" sz="1200" b="1">
                <a:latin typeface="微软雅黑" pitchFamily="34" charset="-122"/>
                <a:ea typeface="微软雅黑" pitchFamily="34" charset="-122"/>
              </a:rPr>
              <a:t>s</a:t>
            </a:r>
          </a:p>
          <a:p>
            <a:pPr>
              <a:lnSpc>
                <a:spcPct val="120000"/>
              </a:lnSpc>
            </a:pPr>
            <a:r>
              <a:rPr lang="zh-CN" altLang="en-US" sz="1200">
                <a:latin typeface="微软雅黑" pitchFamily="34" charset="-122"/>
                <a:ea typeface="微软雅黑" pitchFamily="34" charset="-122"/>
              </a:rPr>
              <a:t>provide </a:t>
            </a:r>
            <a:r>
              <a:rPr lang="en-US" altLang="zh-CN" sz="1200">
                <a:latin typeface="微软雅黑" pitchFamily="34" charset="-122"/>
                <a:ea typeface="微软雅黑" pitchFamily="34" charset="-122"/>
              </a:rPr>
              <a:t>cloud </a:t>
            </a:r>
            <a:r>
              <a:rPr lang="zh-CN" altLang="en-US" sz="1200">
                <a:latin typeface="微软雅黑" pitchFamily="34" charset="-122"/>
                <a:ea typeface="微软雅黑" pitchFamily="34" charset="-122"/>
              </a:rPr>
              <a:t>archiv</a:t>
            </a:r>
            <a:r>
              <a:rPr lang="en-US" altLang="zh-CN" sz="1200">
                <a:latin typeface="微软雅黑" pitchFamily="34" charset="-122"/>
                <a:ea typeface="微软雅黑" pitchFamily="34" charset="-122"/>
              </a:rPr>
              <a:t>e</a:t>
            </a:r>
            <a:r>
              <a:rPr lang="zh-CN" altLang="en-US" sz="1200">
                <a:latin typeface="微软雅黑" pitchFamily="34" charset="-122"/>
                <a:ea typeface="微软雅黑" pitchFamily="34" charset="-122"/>
              </a:rPr>
              <a:t> services. Supports data </a:t>
            </a:r>
            <a:r>
              <a:rPr lang="en-US" altLang="zh-CN" sz="1200">
                <a:latin typeface="微软雅黑" pitchFamily="34" charset="-122"/>
                <a:ea typeface="微软雅黑" pitchFamily="34" charset="-122"/>
              </a:rPr>
              <a:t>moving cross </a:t>
            </a:r>
            <a:r>
              <a:rPr lang="zh-CN" altLang="en-US" sz="1200">
                <a:latin typeface="微软雅黑" pitchFamily="34" charset="-122"/>
                <a:ea typeface="微软雅黑" pitchFamily="34" charset="-122"/>
              </a:rPr>
              <a:t>the cloud, or uses GPU</a:t>
            </a:r>
            <a:r>
              <a:rPr lang="en-US" altLang="zh-CN" sz="1200">
                <a:latin typeface="微软雅黑" pitchFamily="34" charset="-122"/>
                <a:ea typeface="微软雅黑" pitchFamily="34" charset="-122"/>
              </a:rPr>
              <a:t>/TPU</a:t>
            </a:r>
            <a:r>
              <a:rPr lang="zh-CN" altLang="en-US" sz="1200">
                <a:latin typeface="微软雅黑" pitchFamily="34" charset="-122"/>
                <a:ea typeface="微软雅黑" pitchFamily="34" charset="-122"/>
              </a:rPr>
              <a:t> resources on the cloud for </a:t>
            </a:r>
            <a:r>
              <a:rPr lang="en-US" altLang="zh-CN" sz="1200">
                <a:latin typeface="微软雅黑" pitchFamily="34" charset="-122"/>
                <a:ea typeface="微软雅黑" pitchFamily="34" charset="-122"/>
              </a:rPr>
              <a:t>bursting</a:t>
            </a:r>
            <a:r>
              <a:rPr lang="zh-CN" altLang="en-US" sz="1200">
                <a:latin typeface="微软雅黑" pitchFamily="34" charset="-122"/>
                <a:ea typeface="微软雅黑" pitchFamily="34" charset="-122"/>
              </a:rPr>
              <a:t> training</a:t>
            </a:r>
            <a:r>
              <a:rPr lang="en-US" altLang="zh-CN" sz="1200">
                <a:latin typeface="微软雅黑" pitchFamily="34" charset="-122"/>
                <a:ea typeface="微软雅黑" pitchFamily="34" charset="-122"/>
              </a:rPr>
              <a:t>.</a:t>
            </a:r>
            <a:endParaRPr lang="zh-CN" altLang="en-US" sz="1200">
              <a:latin typeface="微软雅黑" pitchFamily="34" charset="-122"/>
              <a:ea typeface="微软雅黑" pitchFamily="34" charset="-122"/>
            </a:endParaRPr>
          </a:p>
        </p:txBody>
      </p:sp>
      <p:sp>
        <p:nvSpPr>
          <p:cNvPr id="59" name="云形 58"/>
          <p:cNvSpPr/>
          <p:nvPr/>
        </p:nvSpPr>
        <p:spPr>
          <a:xfrm>
            <a:off x="9545037" y="2564517"/>
            <a:ext cx="1237894" cy="63610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云形 59"/>
          <p:cNvSpPr/>
          <p:nvPr/>
        </p:nvSpPr>
        <p:spPr>
          <a:xfrm>
            <a:off x="9019301" y="2163590"/>
            <a:ext cx="1237894" cy="63610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云形 60"/>
          <p:cNvSpPr/>
          <p:nvPr/>
        </p:nvSpPr>
        <p:spPr>
          <a:xfrm>
            <a:off x="10042682" y="2151754"/>
            <a:ext cx="1237894" cy="63610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云形 62"/>
          <p:cNvSpPr/>
          <p:nvPr/>
        </p:nvSpPr>
        <p:spPr>
          <a:xfrm>
            <a:off x="9398310" y="1754256"/>
            <a:ext cx="1237894" cy="63610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圆角矩形 63"/>
          <p:cNvSpPr/>
          <p:nvPr/>
        </p:nvSpPr>
        <p:spPr>
          <a:xfrm>
            <a:off x="2727460" y="1674002"/>
            <a:ext cx="5888820" cy="1742646"/>
          </a:xfrm>
          <a:prstGeom prst="roundRect">
            <a:avLst/>
          </a:prstGeom>
          <a:solidFill>
            <a:srgbClr val="FFF9E7">
              <a:alpha val="20000"/>
            </a:srgbClr>
          </a:solidFill>
          <a:ln w="28575">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5" name="文本框 64"/>
          <p:cNvSpPr txBox="1"/>
          <p:nvPr/>
        </p:nvSpPr>
        <p:spPr>
          <a:xfrm>
            <a:off x="1487616" y="1268760"/>
            <a:ext cx="1152000" cy="288000"/>
          </a:xfrm>
          <a:prstGeom prst="rect">
            <a:avLst/>
          </a:prstGeom>
          <a:solidFill>
            <a:schemeClr val="bg1">
              <a:lumMod val="65000"/>
            </a:schemeClr>
          </a:solidFill>
        </p:spPr>
        <p:txBody>
          <a:bodyPr wrap="none" lIns="0" tIns="0" rIns="0" bIns="0" rtlCol="0" anchor="ctr" anchorCtr="1">
            <a:noAutofit/>
          </a:bodyPr>
          <a:lstStyle/>
          <a:p>
            <a:pPr algn="ctr"/>
            <a:r>
              <a:rPr lang="en-US" altLang="zh-CN" sz="1200" b="1">
                <a:solidFill>
                  <a:schemeClr val="bg1"/>
                </a:solidFill>
                <a:latin typeface="微软雅黑" pitchFamily="34" charset="-122"/>
                <a:ea typeface="微软雅黑" pitchFamily="34" charset="-122"/>
              </a:rPr>
              <a:t>Ingest</a:t>
            </a:r>
          </a:p>
        </p:txBody>
      </p:sp>
      <p:sp>
        <p:nvSpPr>
          <p:cNvPr id="66" name="文本框 65"/>
          <p:cNvSpPr txBox="1"/>
          <p:nvPr/>
        </p:nvSpPr>
        <p:spPr>
          <a:xfrm>
            <a:off x="3377780" y="1268760"/>
            <a:ext cx="1152000" cy="288000"/>
          </a:xfrm>
          <a:prstGeom prst="rect">
            <a:avLst/>
          </a:prstGeom>
          <a:solidFill>
            <a:srgbClr val="0070C0"/>
          </a:solidFill>
        </p:spPr>
        <p:txBody>
          <a:bodyPr wrap="none" lIns="0" tIns="0" rIns="0" bIns="0" rtlCol="0" anchor="ctr" anchorCtr="1">
            <a:noAutofit/>
          </a:bodyPr>
          <a:lstStyle/>
          <a:p>
            <a:pPr algn="ctr"/>
            <a:r>
              <a:rPr lang="en-US" altLang="zh-CN" sz="1200" b="1">
                <a:solidFill>
                  <a:schemeClr val="bg1"/>
                </a:solidFill>
                <a:latin typeface="微软雅黑" pitchFamily="34" charset="-122"/>
                <a:ea typeface="微软雅黑" pitchFamily="34" charset="-122"/>
              </a:rPr>
              <a:t>Preparation</a:t>
            </a:r>
          </a:p>
        </p:txBody>
      </p:sp>
      <p:sp>
        <p:nvSpPr>
          <p:cNvPr id="67" name="文本框 66"/>
          <p:cNvSpPr txBox="1"/>
          <p:nvPr/>
        </p:nvSpPr>
        <p:spPr>
          <a:xfrm>
            <a:off x="5267944" y="1268760"/>
            <a:ext cx="1368207" cy="288000"/>
          </a:xfrm>
          <a:prstGeom prst="rect">
            <a:avLst/>
          </a:prstGeom>
          <a:solidFill>
            <a:srgbClr val="0070C0"/>
          </a:solidFill>
        </p:spPr>
        <p:txBody>
          <a:bodyPr wrap="none" lIns="0" tIns="0" rIns="0" bIns="0" rtlCol="0" anchor="ctr" anchorCtr="1">
            <a:noAutofit/>
          </a:bodyPr>
          <a:lstStyle/>
          <a:p>
            <a:pPr algn="ctr"/>
            <a:r>
              <a:rPr lang="en-US" altLang="zh-CN" sz="1200" b="1">
                <a:solidFill>
                  <a:schemeClr val="bg1"/>
                </a:solidFill>
                <a:latin typeface="微软雅黑" pitchFamily="34" charset="-122"/>
                <a:ea typeface="微软雅黑" pitchFamily="34" charset="-122"/>
              </a:rPr>
              <a:t>Training </a:t>
            </a:r>
          </a:p>
        </p:txBody>
      </p:sp>
      <p:sp>
        <p:nvSpPr>
          <p:cNvPr id="68" name="文本框 67"/>
          <p:cNvSpPr txBox="1"/>
          <p:nvPr/>
        </p:nvSpPr>
        <p:spPr>
          <a:xfrm>
            <a:off x="7374315" y="1268760"/>
            <a:ext cx="1152000" cy="288000"/>
          </a:xfrm>
          <a:prstGeom prst="rect">
            <a:avLst/>
          </a:prstGeom>
          <a:solidFill>
            <a:srgbClr val="0070C0"/>
          </a:solidFill>
        </p:spPr>
        <p:txBody>
          <a:bodyPr wrap="none" lIns="0" tIns="0" rIns="0" bIns="0" rtlCol="0" anchor="ctr" anchorCtr="1">
            <a:noAutofit/>
          </a:bodyPr>
          <a:lstStyle/>
          <a:p>
            <a:pPr algn="ctr"/>
            <a:r>
              <a:rPr lang="en-US" altLang="zh-CN" sz="1200" b="1">
                <a:solidFill>
                  <a:schemeClr val="bg1"/>
                </a:solidFill>
                <a:latin typeface="微软雅黑" pitchFamily="34" charset="-122"/>
                <a:ea typeface="微软雅黑" pitchFamily="34" charset="-122"/>
              </a:rPr>
              <a:t>Inference</a:t>
            </a:r>
          </a:p>
        </p:txBody>
      </p:sp>
      <p:sp>
        <p:nvSpPr>
          <p:cNvPr id="69" name="文本框 68"/>
          <p:cNvSpPr txBox="1"/>
          <p:nvPr/>
        </p:nvSpPr>
        <p:spPr>
          <a:xfrm>
            <a:off x="9264480" y="1268760"/>
            <a:ext cx="1152000" cy="288000"/>
          </a:xfrm>
          <a:prstGeom prst="rect">
            <a:avLst/>
          </a:prstGeom>
          <a:solidFill>
            <a:schemeClr val="bg1">
              <a:lumMod val="65000"/>
            </a:schemeClr>
          </a:solidFill>
        </p:spPr>
        <p:txBody>
          <a:bodyPr wrap="none" lIns="0" tIns="0" rIns="0" bIns="0" rtlCol="0" anchor="ctr" anchorCtr="1">
            <a:noAutofit/>
          </a:bodyPr>
          <a:lstStyle/>
          <a:p>
            <a:pPr algn="ctr"/>
            <a:r>
              <a:rPr lang="en-US" altLang="zh-CN" sz="1200" b="1">
                <a:solidFill>
                  <a:schemeClr val="bg1"/>
                </a:solidFill>
                <a:latin typeface="微软雅黑" pitchFamily="34" charset="-122"/>
                <a:ea typeface="微软雅黑" pitchFamily="34" charset="-122"/>
              </a:rPr>
              <a:t>Cloud</a:t>
            </a:r>
          </a:p>
        </p:txBody>
      </p:sp>
      <p:sp>
        <p:nvSpPr>
          <p:cNvPr id="72" name="圆柱形 71"/>
          <p:cNvSpPr/>
          <p:nvPr/>
        </p:nvSpPr>
        <p:spPr bwMode="auto">
          <a:xfrm>
            <a:off x="2874070" y="2539393"/>
            <a:ext cx="1996887" cy="625767"/>
          </a:xfrm>
          <a:prstGeom prst="can">
            <a:avLst/>
          </a:prstGeom>
          <a:solidFill>
            <a:srgbClr val="00B0F0"/>
          </a:solidFill>
          <a:ln w="9525">
            <a:solidFill>
              <a:schemeClr val="bg1">
                <a:lumMod val="75000"/>
              </a:schemeClr>
            </a:solidFill>
          </a:ln>
          <a:effectLst/>
        </p:spPr>
        <p:txBody>
          <a:bodyPr vert="horz" wrap="square" lIns="68580" tIns="34290" rIns="68580" bIns="34290" numCol="1" rtlCol="0" anchor="ctr" anchorCtr="0" compatLnSpc="1">
            <a:prstTxWarp prst="textNoShape">
              <a:avLst/>
            </a:prstTxWarp>
          </a:bodyPr>
          <a:lstStyle/>
          <a:p>
            <a:pPr algn="ctr" defTabSz="685800">
              <a:buClr>
                <a:srgbClr val="CC9900"/>
              </a:buClr>
            </a:pPr>
            <a:r>
              <a:rPr lang="en-US" altLang="zh-CN" sz="1000" b="1">
                <a:solidFill>
                  <a:srgbClr val="000000"/>
                </a:solidFill>
                <a:latin typeface="Arial"/>
                <a:ea typeface="宋体" charset="-122"/>
              </a:rPr>
              <a:t>Data Lake</a:t>
            </a:r>
          </a:p>
        </p:txBody>
      </p:sp>
      <p:sp>
        <p:nvSpPr>
          <p:cNvPr id="74" name="Freeform 52"/>
          <p:cNvSpPr>
            <a:spLocks noEditPoints="1"/>
          </p:cNvSpPr>
          <p:nvPr/>
        </p:nvSpPr>
        <p:spPr bwMode="auto">
          <a:xfrm>
            <a:off x="1748592" y="1946845"/>
            <a:ext cx="421234" cy="378881"/>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gradFill flip="none" rotWithShape="1">
            <a:gsLst>
              <a:gs pos="0">
                <a:srgbClr val="94A5B8"/>
              </a:gs>
              <a:gs pos="100000">
                <a:srgbClr val="7A8EA3"/>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a:buSzPct val="60000"/>
              <a:defRPr/>
            </a:pPr>
            <a:endParaRPr lang="en-US" altLang="zh-CN">
              <a:solidFill>
                <a:schemeClr val="lt1"/>
              </a:solidFill>
              <a:latin typeface="+mn-lt"/>
              <a:ea typeface="+mn-ea"/>
              <a:sym typeface="Arial"/>
            </a:endParaRPr>
          </a:p>
        </p:txBody>
      </p:sp>
      <p:sp>
        <p:nvSpPr>
          <p:cNvPr id="76" name="Freeform 52"/>
          <p:cNvSpPr>
            <a:spLocks noEditPoints="1"/>
          </p:cNvSpPr>
          <p:nvPr/>
        </p:nvSpPr>
        <p:spPr bwMode="auto">
          <a:xfrm>
            <a:off x="1747957" y="2473395"/>
            <a:ext cx="421234" cy="378881"/>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gradFill flip="none" rotWithShape="1">
            <a:gsLst>
              <a:gs pos="0">
                <a:srgbClr val="94A5B8"/>
              </a:gs>
              <a:gs pos="100000">
                <a:srgbClr val="7A8EA3"/>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a:buSzPct val="60000"/>
              <a:defRPr/>
            </a:pPr>
            <a:endParaRPr lang="en-US" altLang="zh-CN">
              <a:solidFill>
                <a:schemeClr val="lt1"/>
              </a:solidFill>
              <a:latin typeface="+mn-lt"/>
              <a:ea typeface="+mn-ea"/>
              <a:sym typeface="Arial"/>
            </a:endParaRPr>
          </a:p>
        </p:txBody>
      </p:sp>
      <p:sp>
        <p:nvSpPr>
          <p:cNvPr id="77" name="Freeform 52"/>
          <p:cNvSpPr>
            <a:spLocks noEditPoints="1"/>
          </p:cNvSpPr>
          <p:nvPr/>
        </p:nvSpPr>
        <p:spPr bwMode="auto">
          <a:xfrm>
            <a:off x="1747957" y="3019083"/>
            <a:ext cx="421234" cy="378881"/>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gradFill flip="none" rotWithShape="1">
            <a:gsLst>
              <a:gs pos="0">
                <a:srgbClr val="94A5B8"/>
              </a:gs>
              <a:gs pos="100000">
                <a:srgbClr val="7A8EA3"/>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a:buSzPct val="60000"/>
              <a:defRPr/>
            </a:pPr>
            <a:endParaRPr lang="en-US" altLang="zh-CN">
              <a:solidFill>
                <a:schemeClr val="lt1"/>
              </a:solidFill>
              <a:latin typeface="+mn-lt"/>
              <a:ea typeface="+mn-ea"/>
              <a:sym typeface="Arial"/>
            </a:endParaRPr>
          </a:p>
        </p:txBody>
      </p:sp>
      <p:cxnSp>
        <p:nvCxnSpPr>
          <p:cNvPr id="78" name="直接连接符 77"/>
          <p:cNvCxnSpPr>
            <a:stCxn id="74" idx="55"/>
            <a:endCxn id="72" idx="2"/>
          </p:cNvCxnSpPr>
          <p:nvPr/>
        </p:nvCxnSpPr>
        <p:spPr>
          <a:xfrm>
            <a:off x="2168472" y="2106425"/>
            <a:ext cx="705598" cy="74585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76" idx="55"/>
            <a:endCxn id="72" idx="2"/>
          </p:cNvCxnSpPr>
          <p:nvPr/>
        </p:nvCxnSpPr>
        <p:spPr>
          <a:xfrm>
            <a:off x="2167837" y="2632975"/>
            <a:ext cx="706233" cy="21930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77" idx="56"/>
            <a:endCxn id="72" idx="2"/>
          </p:cNvCxnSpPr>
          <p:nvPr/>
        </p:nvCxnSpPr>
        <p:spPr>
          <a:xfrm flipV="1">
            <a:off x="2151583" y="2852277"/>
            <a:ext cx="722486" cy="33911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1" name="圆柱形 80"/>
          <p:cNvSpPr/>
          <p:nvPr/>
        </p:nvSpPr>
        <p:spPr bwMode="auto">
          <a:xfrm>
            <a:off x="5746613" y="2405502"/>
            <a:ext cx="809470" cy="461055"/>
          </a:xfrm>
          <a:prstGeom prst="can">
            <a:avLst/>
          </a:prstGeom>
          <a:solidFill>
            <a:srgbClr val="00B0F0"/>
          </a:solidFill>
          <a:ln w="9525">
            <a:solidFill>
              <a:schemeClr val="bg1">
                <a:lumMod val="75000"/>
              </a:schemeClr>
            </a:solidFill>
          </a:ln>
          <a:effectLst/>
        </p:spPr>
        <p:txBody>
          <a:bodyPr vert="horz" wrap="square" lIns="68580" tIns="34290" rIns="68580" bIns="34290" numCol="1" rtlCol="0" anchor="ctr" anchorCtr="0" compatLnSpc="1">
            <a:prstTxWarp prst="textNoShape">
              <a:avLst/>
            </a:prstTxWarp>
          </a:bodyPr>
          <a:lstStyle/>
          <a:p>
            <a:pPr algn="ctr" defTabSz="685800">
              <a:buClr>
                <a:srgbClr val="CC9900"/>
              </a:buClr>
            </a:pPr>
            <a:r>
              <a:rPr lang="en-US" altLang="zh-CN" sz="900" b="1">
                <a:solidFill>
                  <a:srgbClr val="000000"/>
                </a:solidFill>
                <a:latin typeface="Arial"/>
                <a:ea typeface="宋体" charset="-122"/>
              </a:rPr>
              <a:t>Training (training)</a:t>
            </a:r>
          </a:p>
          <a:p>
            <a:pPr algn="ctr" defTabSz="685800">
              <a:buClr>
                <a:srgbClr val="CC9900"/>
              </a:buClr>
            </a:pPr>
            <a:r>
              <a:rPr lang="en-US" altLang="zh-CN" sz="900" b="1">
                <a:solidFill>
                  <a:srgbClr val="000000"/>
                </a:solidFill>
                <a:latin typeface="Arial"/>
                <a:ea typeface="宋体" charset="-122"/>
              </a:rPr>
              <a:t>Sets</a:t>
            </a:r>
          </a:p>
        </p:txBody>
      </p:sp>
      <p:sp>
        <p:nvSpPr>
          <p:cNvPr id="82" name="椭圆 81"/>
          <p:cNvSpPr/>
          <p:nvPr/>
        </p:nvSpPr>
        <p:spPr bwMode="auto">
          <a:xfrm>
            <a:off x="2897561" y="2655889"/>
            <a:ext cx="216000" cy="216000"/>
          </a:xfrm>
          <a:prstGeom prst="ellipse">
            <a:avLst/>
          </a:prstGeom>
          <a:solidFill>
            <a:srgbClr val="C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58" tIns="45729" rIns="91458" bIns="45729" numCol="1" rtlCol="0"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CC9900"/>
              </a:buClr>
            </a:pPr>
            <a:r>
              <a:rPr lang="en-US" altLang="zh-CN" sz="1200" b="1">
                <a:solidFill>
                  <a:srgbClr val="FFFFFF"/>
                </a:solidFill>
                <a:latin typeface="微软雅黑" pitchFamily="34" charset="-122"/>
                <a:ea typeface="微软雅黑" pitchFamily="34" charset="-122"/>
                <a:cs typeface="Times New Roman" panose="02020603050405020304" pitchFamily="18" charset="0"/>
              </a:rPr>
              <a:t>1</a:t>
            </a:r>
          </a:p>
        </p:txBody>
      </p:sp>
      <p:sp>
        <p:nvSpPr>
          <p:cNvPr id="83" name="矩形 82"/>
          <p:cNvSpPr/>
          <p:nvPr/>
        </p:nvSpPr>
        <p:spPr>
          <a:xfrm>
            <a:off x="5780571" y="1774526"/>
            <a:ext cx="404734" cy="172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5852112" y="1848199"/>
            <a:ext cx="404734" cy="172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5948982" y="1920506"/>
            <a:ext cx="404734" cy="172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6045850" y="1988795"/>
            <a:ext cx="404734" cy="172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5664040" y="1866310"/>
            <a:ext cx="1152040" cy="338554"/>
          </a:xfrm>
          <a:prstGeom prst="rect">
            <a:avLst/>
          </a:prstGeom>
        </p:spPr>
        <p:txBody>
          <a:bodyPr wrap="square">
            <a:spAutoFit/>
          </a:bodyPr>
          <a:lstStyle/>
          <a:p>
            <a:pPr algn="ctr" defTabSz="685800">
              <a:buClr>
                <a:srgbClr val="CC9900"/>
              </a:buClr>
            </a:pPr>
            <a:r>
              <a:rPr lang="en-US" altLang="zh-CN" sz="800" b="1">
                <a:solidFill>
                  <a:srgbClr val="000000"/>
                </a:solidFill>
                <a:latin typeface="Arial"/>
                <a:ea typeface="宋体" charset="-122"/>
              </a:rPr>
              <a:t>Training </a:t>
            </a:r>
          </a:p>
          <a:p>
            <a:pPr algn="ctr" defTabSz="685800">
              <a:buClr>
                <a:srgbClr val="CC9900"/>
              </a:buClr>
            </a:pPr>
            <a:r>
              <a:rPr lang="en-US" altLang="zh-CN" sz="800" b="1">
                <a:solidFill>
                  <a:srgbClr val="000000"/>
                </a:solidFill>
                <a:latin typeface="Arial"/>
                <a:ea typeface="宋体" charset="-122"/>
              </a:rPr>
              <a:t>GPU Cluster</a:t>
            </a:r>
          </a:p>
        </p:txBody>
      </p:sp>
      <p:sp>
        <p:nvSpPr>
          <p:cNvPr id="89" name="圆柱形 88"/>
          <p:cNvSpPr/>
          <p:nvPr/>
        </p:nvSpPr>
        <p:spPr bwMode="auto">
          <a:xfrm>
            <a:off x="7518778" y="2092822"/>
            <a:ext cx="809470" cy="1248681"/>
          </a:xfrm>
          <a:prstGeom prst="can">
            <a:avLst/>
          </a:prstGeom>
          <a:solidFill>
            <a:srgbClr val="00B0F0"/>
          </a:solidFill>
          <a:ln w="9525">
            <a:solidFill>
              <a:schemeClr val="bg1">
                <a:lumMod val="75000"/>
              </a:schemeClr>
            </a:solidFill>
          </a:ln>
          <a:effectLst/>
        </p:spPr>
        <p:txBody>
          <a:bodyPr vert="horz" wrap="square" lIns="68580" tIns="34290" rIns="68580" bIns="34290" numCol="1" rtlCol="0" anchor="ctr" anchorCtr="0" compatLnSpc="1">
            <a:prstTxWarp prst="textNoShape">
              <a:avLst/>
            </a:prstTxWarp>
          </a:bodyPr>
          <a:lstStyle/>
          <a:p>
            <a:pPr algn="ctr" defTabSz="685800">
              <a:buClr>
                <a:srgbClr val="CC9900"/>
              </a:buClr>
            </a:pPr>
            <a:r>
              <a:rPr lang="en-US" altLang="zh-CN" sz="900" b="1">
                <a:solidFill>
                  <a:srgbClr val="000000"/>
                </a:solidFill>
                <a:latin typeface="Arial"/>
                <a:ea typeface="宋体" charset="-122"/>
              </a:rPr>
              <a:t>IM1</a:t>
            </a:r>
          </a:p>
          <a:p>
            <a:pPr algn="ctr" defTabSz="685800">
              <a:buClr>
                <a:srgbClr val="CC9900"/>
              </a:buClr>
            </a:pPr>
            <a:r>
              <a:rPr lang="en-US" altLang="zh-CN" sz="900" b="1">
                <a:solidFill>
                  <a:srgbClr val="000000"/>
                </a:solidFill>
                <a:latin typeface="Arial"/>
                <a:ea typeface="宋体" charset="-122"/>
              </a:rPr>
              <a:t>IM2</a:t>
            </a:r>
          </a:p>
          <a:p>
            <a:pPr algn="ctr" defTabSz="685800">
              <a:buClr>
                <a:srgbClr val="CC9900"/>
              </a:buClr>
            </a:pPr>
            <a:r>
              <a:rPr lang="en-US" altLang="zh-CN" sz="900" b="1">
                <a:solidFill>
                  <a:srgbClr val="000000"/>
                </a:solidFill>
                <a:latin typeface="Arial"/>
                <a:ea typeface="宋体" charset="-122"/>
              </a:rPr>
              <a:t>IM3</a:t>
            </a:r>
          </a:p>
          <a:p>
            <a:pPr algn="ctr" defTabSz="685800">
              <a:buClr>
                <a:srgbClr val="CC9900"/>
              </a:buClr>
            </a:pPr>
            <a:r>
              <a:rPr lang="en-US" altLang="zh-CN" sz="900" b="1">
                <a:solidFill>
                  <a:srgbClr val="000000"/>
                </a:solidFill>
                <a:latin typeface="Arial"/>
                <a:ea typeface="宋体" charset="-122"/>
              </a:rPr>
              <a:t>...</a:t>
            </a:r>
          </a:p>
        </p:txBody>
      </p:sp>
      <p:sp>
        <p:nvSpPr>
          <p:cNvPr id="90" name="圆柱形 89"/>
          <p:cNvSpPr/>
          <p:nvPr/>
        </p:nvSpPr>
        <p:spPr bwMode="auto">
          <a:xfrm>
            <a:off x="5745670" y="2570651"/>
            <a:ext cx="809470" cy="461055"/>
          </a:xfrm>
          <a:prstGeom prst="can">
            <a:avLst/>
          </a:prstGeom>
          <a:solidFill>
            <a:srgbClr val="00B0F0"/>
          </a:solidFill>
          <a:ln w="9525">
            <a:solidFill>
              <a:schemeClr val="bg1">
                <a:lumMod val="75000"/>
              </a:schemeClr>
            </a:solidFill>
          </a:ln>
          <a:effectLst/>
        </p:spPr>
        <p:txBody>
          <a:bodyPr vert="horz" wrap="square" lIns="68580" tIns="34290" rIns="68580" bIns="34290" numCol="1" rtlCol="0" anchor="ctr" anchorCtr="0" compatLnSpc="1">
            <a:prstTxWarp prst="textNoShape">
              <a:avLst/>
            </a:prstTxWarp>
          </a:bodyPr>
          <a:lstStyle/>
          <a:p>
            <a:pPr algn="ctr" defTabSz="685800">
              <a:buClr>
                <a:srgbClr val="CC9900"/>
              </a:buClr>
            </a:pPr>
            <a:r>
              <a:rPr lang="en-US" altLang="zh-CN" sz="900" b="1">
                <a:solidFill>
                  <a:srgbClr val="000000"/>
                </a:solidFill>
                <a:latin typeface="Arial"/>
                <a:ea typeface="宋体" charset="-122"/>
              </a:rPr>
              <a:t>Training (training)</a:t>
            </a:r>
          </a:p>
          <a:p>
            <a:pPr algn="ctr" defTabSz="685800">
              <a:buClr>
                <a:srgbClr val="CC9900"/>
              </a:buClr>
            </a:pPr>
            <a:r>
              <a:rPr lang="en-US" altLang="zh-CN" sz="900" b="1">
                <a:solidFill>
                  <a:srgbClr val="000000"/>
                </a:solidFill>
                <a:latin typeface="Arial"/>
                <a:ea typeface="宋体" charset="-122"/>
              </a:rPr>
              <a:t>Sets</a:t>
            </a:r>
          </a:p>
        </p:txBody>
      </p:sp>
      <p:sp>
        <p:nvSpPr>
          <p:cNvPr id="92" name="圆柱形 91"/>
          <p:cNvSpPr/>
          <p:nvPr/>
        </p:nvSpPr>
        <p:spPr bwMode="auto">
          <a:xfrm>
            <a:off x="5745670" y="2729492"/>
            <a:ext cx="809470" cy="461055"/>
          </a:xfrm>
          <a:prstGeom prst="can">
            <a:avLst/>
          </a:prstGeom>
          <a:solidFill>
            <a:srgbClr val="00B0F0"/>
          </a:solidFill>
          <a:ln w="9525">
            <a:solidFill>
              <a:schemeClr val="bg1">
                <a:lumMod val="75000"/>
              </a:schemeClr>
            </a:solidFill>
          </a:ln>
          <a:effectLst/>
        </p:spPr>
        <p:txBody>
          <a:bodyPr vert="horz" wrap="square" lIns="68580" tIns="34290" rIns="68580" bIns="34290" numCol="1" rtlCol="0" anchor="ctr" anchorCtr="0" compatLnSpc="1">
            <a:prstTxWarp prst="textNoShape">
              <a:avLst/>
            </a:prstTxWarp>
          </a:bodyPr>
          <a:lstStyle/>
          <a:p>
            <a:pPr algn="ctr" defTabSz="685800">
              <a:buClr>
                <a:srgbClr val="CC9900"/>
              </a:buClr>
            </a:pPr>
            <a:r>
              <a:rPr lang="en-US" altLang="zh-CN" sz="900" b="1">
                <a:solidFill>
                  <a:srgbClr val="000000"/>
                </a:solidFill>
                <a:latin typeface="Arial"/>
                <a:ea typeface="宋体" charset="-122"/>
              </a:rPr>
              <a:t>Training </a:t>
            </a:r>
          </a:p>
          <a:p>
            <a:pPr algn="ctr" defTabSz="685800">
              <a:buClr>
                <a:srgbClr val="CC9900"/>
              </a:buClr>
            </a:pPr>
            <a:r>
              <a:rPr lang="en-US" altLang="zh-CN" sz="900" b="1">
                <a:solidFill>
                  <a:srgbClr val="000000"/>
                </a:solidFill>
                <a:latin typeface="Arial"/>
                <a:ea typeface="宋体" charset="-122"/>
              </a:rPr>
              <a:t>Data Sets</a:t>
            </a:r>
          </a:p>
        </p:txBody>
      </p:sp>
      <p:sp>
        <p:nvSpPr>
          <p:cNvPr id="101" name="矩形 100"/>
          <p:cNvSpPr/>
          <p:nvPr/>
        </p:nvSpPr>
        <p:spPr>
          <a:xfrm>
            <a:off x="3052760" y="1823834"/>
            <a:ext cx="1558430" cy="48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 name="图片 102"/>
          <p:cNvPicPr>
            <a:picLocks noChangeAspect="1"/>
          </p:cNvPicPr>
          <p:nvPr/>
        </p:nvPicPr>
        <p:blipFill>
          <a:blip r:embed="rId3"/>
          <a:stretch>
            <a:fillRect/>
          </a:stretch>
        </p:blipFill>
        <p:spPr>
          <a:xfrm>
            <a:off x="4022242" y="1835641"/>
            <a:ext cx="588599" cy="242677"/>
          </a:xfrm>
          <a:prstGeom prst="rect">
            <a:avLst/>
          </a:prstGeom>
        </p:spPr>
      </p:pic>
      <p:pic>
        <p:nvPicPr>
          <p:cNvPr id="108" name="图片 107"/>
          <p:cNvPicPr>
            <a:picLocks noChangeAspect="1"/>
          </p:cNvPicPr>
          <p:nvPr/>
        </p:nvPicPr>
        <p:blipFill>
          <a:blip r:embed="rId4"/>
          <a:stretch>
            <a:fillRect/>
          </a:stretch>
        </p:blipFill>
        <p:spPr>
          <a:xfrm>
            <a:off x="9639852" y="1926494"/>
            <a:ext cx="706923" cy="291629"/>
          </a:xfrm>
          <a:prstGeom prst="rect">
            <a:avLst/>
          </a:prstGeom>
        </p:spPr>
      </p:pic>
      <p:pic>
        <p:nvPicPr>
          <p:cNvPr id="109" name="图片 108"/>
          <p:cNvPicPr>
            <a:picLocks noChangeAspect="1"/>
          </p:cNvPicPr>
          <p:nvPr/>
        </p:nvPicPr>
        <p:blipFill>
          <a:blip r:embed="rId5"/>
          <a:stretch>
            <a:fillRect/>
          </a:stretch>
        </p:blipFill>
        <p:spPr>
          <a:xfrm>
            <a:off x="9238914" y="2408281"/>
            <a:ext cx="640068" cy="191974"/>
          </a:xfrm>
          <a:prstGeom prst="rect">
            <a:avLst/>
          </a:prstGeom>
        </p:spPr>
      </p:pic>
      <p:pic>
        <p:nvPicPr>
          <p:cNvPr id="110" name="图片 109"/>
          <p:cNvPicPr>
            <a:picLocks noChangeAspect="1"/>
          </p:cNvPicPr>
          <p:nvPr/>
        </p:nvPicPr>
        <p:blipFill>
          <a:blip r:embed="rId6"/>
          <a:stretch>
            <a:fillRect/>
          </a:stretch>
        </p:blipFill>
        <p:spPr>
          <a:xfrm>
            <a:off x="9844611" y="2794975"/>
            <a:ext cx="576932" cy="245220"/>
          </a:xfrm>
          <a:prstGeom prst="rect">
            <a:avLst/>
          </a:prstGeom>
        </p:spPr>
      </p:pic>
      <p:sp>
        <p:nvSpPr>
          <p:cNvPr id="111" name="椭圆 110"/>
          <p:cNvSpPr/>
          <p:nvPr/>
        </p:nvSpPr>
        <p:spPr bwMode="auto">
          <a:xfrm>
            <a:off x="8760296" y="2610732"/>
            <a:ext cx="216000" cy="216000"/>
          </a:xfrm>
          <a:prstGeom prst="ellipse">
            <a:avLst/>
          </a:prstGeom>
          <a:solidFill>
            <a:srgbClr val="C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58" tIns="45729" rIns="91458" bIns="45729" numCol="1" rtlCol="0"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CC9900"/>
              </a:buClr>
            </a:pPr>
            <a:r>
              <a:rPr lang="en-US" altLang="zh-CN" sz="1200" b="1">
                <a:solidFill>
                  <a:srgbClr val="FFFFFF"/>
                </a:solidFill>
                <a:latin typeface="微软雅黑" pitchFamily="34" charset="-122"/>
                <a:ea typeface="微软雅黑" pitchFamily="34" charset="-122"/>
                <a:cs typeface="Times New Roman" panose="02020603050405020304" pitchFamily="18" charset="0"/>
              </a:rPr>
              <a:t>4</a:t>
            </a:r>
          </a:p>
        </p:txBody>
      </p:sp>
      <p:pic>
        <p:nvPicPr>
          <p:cNvPr id="112" name="Picture 9" descr="Logo"/>
          <p:cNvPicPr preferRelativeResize="0">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0424664" y="2247186"/>
            <a:ext cx="464116" cy="445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3" name="直接连接符 112"/>
          <p:cNvCxnSpPr>
            <a:stCxn id="64" idx="3"/>
            <a:endCxn id="60" idx="2"/>
          </p:cNvCxnSpPr>
          <p:nvPr/>
        </p:nvCxnSpPr>
        <p:spPr>
          <a:xfrm flipV="1">
            <a:off x="8616280" y="2481644"/>
            <a:ext cx="406861" cy="6368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4" name="椭圆 113"/>
          <p:cNvSpPr/>
          <p:nvPr/>
        </p:nvSpPr>
        <p:spPr bwMode="auto">
          <a:xfrm>
            <a:off x="6085302" y="3159729"/>
            <a:ext cx="216000" cy="208627"/>
          </a:xfrm>
          <a:prstGeom prst="ellipse">
            <a:avLst/>
          </a:prstGeom>
          <a:solidFill>
            <a:srgbClr val="C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58" tIns="45729" rIns="91458" bIns="45729" numCol="1" rtlCol="0"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CC9900"/>
              </a:buClr>
            </a:pPr>
            <a:r>
              <a:rPr lang="en-US" altLang="zh-CN" sz="1200" b="1">
                <a:solidFill>
                  <a:srgbClr val="FFFFFF"/>
                </a:solidFill>
                <a:latin typeface="微软雅黑" pitchFamily="34" charset="-122"/>
                <a:ea typeface="微软雅黑" pitchFamily="34" charset="-122"/>
                <a:cs typeface="Times New Roman" panose="02020603050405020304" pitchFamily="18" charset="0"/>
              </a:rPr>
              <a:t>2</a:t>
            </a:r>
          </a:p>
        </p:txBody>
      </p:sp>
      <p:sp>
        <p:nvSpPr>
          <p:cNvPr id="115" name="椭圆 114"/>
          <p:cNvSpPr/>
          <p:nvPr/>
        </p:nvSpPr>
        <p:spPr bwMode="auto">
          <a:xfrm>
            <a:off x="6238149" y="2374255"/>
            <a:ext cx="216000" cy="216000"/>
          </a:xfrm>
          <a:prstGeom prst="ellipse">
            <a:avLst/>
          </a:prstGeom>
          <a:solidFill>
            <a:srgbClr val="C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58" tIns="45729" rIns="91458" bIns="45729" numCol="1" rtlCol="0"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CC9900"/>
              </a:buClr>
            </a:pPr>
            <a:r>
              <a:rPr lang="en-US" altLang="zh-CN" sz="1200" b="1">
                <a:solidFill>
                  <a:srgbClr val="FFFFFF"/>
                </a:solidFill>
                <a:latin typeface="微软雅黑" pitchFamily="34" charset="-122"/>
                <a:ea typeface="微软雅黑" pitchFamily="34" charset="-122"/>
                <a:cs typeface="Times New Roman" panose="02020603050405020304" pitchFamily="18" charset="0"/>
              </a:rPr>
              <a:t>3</a:t>
            </a:r>
          </a:p>
        </p:txBody>
      </p:sp>
      <p:sp>
        <p:nvSpPr>
          <p:cNvPr id="117" name="右箭头 116"/>
          <p:cNvSpPr/>
          <p:nvPr/>
        </p:nvSpPr>
        <p:spPr>
          <a:xfrm>
            <a:off x="5021364" y="2703932"/>
            <a:ext cx="442300" cy="190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右箭头 117"/>
          <p:cNvSpPr/>
          <p:nvPr/>
        </p:nvSpPr>
        <p:spPr>
          <a:xfrm>
            <a:off x="6877836" y="2703932"/>
            <a:ext cx="442300" cy="190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271464" y="3573016"/>
            <a:ext cx="2185022" cy="424732"/>
          </a:xfrm>
          <a:prstGeom prst="rect">
            <a:avLst/>
          </a:prstGeom>
        </p:spPr>
        <p:txBody>
          <a:bodyPr wrap="none">
            <a:spAutoFit/>
          </a:bodyPr>
          <a:lstStyle/>
          <a:p>
            <a:pPr>
              <a:lnSpc>
                <a:spcPct val="120000"/>
              </a:lnSpc>
            </a:pPr>
            <a:r>
              <a:rPr lang="en-US" altLang="zh-CN" b="1">
                <a:solidFill>
                  <a:srgbClr val="C00000"/>
                </a:solidFill>
                <a:latin typeface="微软雅黑" pitchFamily="34" charset="-122"/>
                <a:ea typeface="微软雅黑" pitchFamily="34" charset="-122"/>
              </a:rPr>
              <a:t>Key requirement:</a:t>
            </a:r>
          </a:p>
        </p:txBody>
      </p:sp>
      <p:pic>
        <p:nvPicPr>
          <p:cNvPr id="104" name="图片 103"/>
          <p:cNvPicPr>
            <a:picLocks noChangeAspect="1"/>
          </p:cNvPicPr>
          <p:nvPr/>
        </p:nvPicPr>
        <p:blipFill>
          <a:blip r:embed="rId8"/>
          <a:stretch>
            <a:fillRect/>
          </a:stretch>
        </p:blipFill>
        <p:spPr>
          <a:xfrm>
            <a:off x="3511524" y="2033893"/>
            <a:ext cx="541683" cy="275552"/>
          </a:xfrm>
          <a:prstGeom prst="rect">
            <a:avLst/>
          </a:prstGeom>
        </p:spPr>
      </p:pic>
      <p:pic>
        <p:nvPicPr>
          <p:cNvPr id="5" name="图片 4"/>
          <p:cNvPicPr>
            <a:picLocks noChangeAspect="1"/>
          </p:cNvPicPr>
          <p:nvPr/>
        </p:nvPicPr>
        <p:blipFill rotWithShape="1">
          <a:blip r:embed="rId9"/>
          <a:srcRect l="6321" t="26480" r="6319" b="26480"/>
          <a:stretch/>
        </p:blipFill>
        <p:spPr>
          <a:xfrm>
            <a:off x="4100873" y="2068577"/>
            <a:ext cx="489803" cy="263740"/>
          </a:xfrm>
          <a:prstGeom prst="rect">
            <a:avLst/>
          </a:prstGeom>
        </p:spPr>
      </p:pic>
      <p:pic>
        <p:nvPicPr>
          <p:cNvPr id="107" name="图片 106"/>
          <p:cNvPicPr>
            <a:picLocks noChangeAspect="1"/>
          </p:cNvPicPr>
          <p:nvPr/>
        </p:nvPicPr>
        <p:blipFill>
          <a:blip r:embed="rId10"/>
          <a:stretch>
            <a:fillRect/>
          </a:stretch>
        </p:blipFill>
        <p:spPr>
          <a:xfrm>
            <a:off x="3211498" y="1831763"/>
            <a:ext cx="755529" cy="264774"/>
          </a:xfrm>
          <a:prstGeom prst="rect">
            <a:avLst/>
          </a:prstGeom>
        </p:spPr>
      </p:pic>
      <p:pic>
        <p:nvPicPr>
          <p:cNvPr id="3" name="图片 2"/>
          <p:cNvPicPr>
            <a:picLocks noChangeAspect="1"/>
          </p:cNvPicPr>
          <p:nvPr/>
        </p:nvPicPr>
        <p:blipFill>
          <a:blip r:embed="rId11"/>
          <a:stretch>
            <a:fillRect/>
          </a:stretch>
        </p:blipFill>
        <p:spPr>
          <a:xfrm>
            <a:off x="3083449" y="2040980"/>
            <a:ext cx="288179" cy="288179"/>
          </a:xfrm>
          <a:prstGeom prst="rect">
            <a:avLst/>
          </a:prstGeom>
        </p:spPr>
      </p:pic>
      <p:sp>
        <p:nvSpPr>
          <p:cNvPr id="56" name="圆柱形 71">
            <a:extLst>
              <a:ext uri="{FF2B5EF4-FFF2-40B4-BE49-F238E27FC236}">
                <a16:creationId xmlns:a16="http://schemas.microsoft.com/office/drawing/2014/main" id="{3431C405-BC78-5B4D-A3A8-EC0F3005ACB0}"/>
              </a:ext>
            </a:extLst>
          </p:cNvPr>
          <p:cNvSpPr/>
          <p:nvPr/>
        </p:nvSpPr>
        <p:spPr bwMode="auto">
          <a:xfrm>
            <a:off x="3836280" y="3454033"/>
            <a:ext cx="1508791" cy="434859"/>
          </a:xfrm>
          <a:prstGeom prst="can">
            <a:avLst/>
          </a:prstGeom>
          <a:solidFill>
            <a:srgbClr val="00B0F0"/>
          </a:solidFill>
          <a:ln w="9525">
            <a:solidFill>
              <a:schemeClr val="bg1">
                <a:lumMod val="75000"/>
              </a:schemeClr>
            </a:solidFill>
          </a:ln>
          <a:effectLst/>
        </p:spPr>
        <p:txBody>
          <a:bodyPr vert="horz" wrap="square" lIns="68580" tIns="34290" rIns="68580" bIns="34290" numCol="1" rtlCol="0" anchor="ctr" anchorCtr="0" compatLnSpc="1">
            <a:prstTxWarp prst="textNoShape">
              <a:avLst/>
            </a:prstTxWarp>
          </a:bodyPr>
          <a:lstStyle/>
          <a:p>
            <a:pPr algn="ctr" defTabSz="685800">
              <a:buClr>
                <a:srgbClr val="CC9900"/>
              </a:buClr>
            </a:pPr>
            <a:r>
              <a:rPr lang="en-US" altLang="zh-CN" sz="1000" b="1" err="1">
                <a:solidFill>
                  <a:srgbClr val="000000"/>
                </a:solidFill>
                <a:latin typeface="Arial"/>
                <a:ea typeface="宋体" charset="-122"/>
              </a:rPr>
              <a:t>OceanStor</a:t>
            </a:r>
            <a:r>
              <a:rPr lang="en-US" altLang="zh-CN" sz="1000" b="1">
                <a:solidFill>
                  <a:srgbClr val="000000"/>
                </a:solidFill>
                <a:latin typeface="Arial"/>
                <a:ea typeface="宋体" charset="-122"/>
              </a:rPr>
              <a:t> 100D </a:t>
            </a:r>
          </a:p>
        </p:txBody>
      </p:sp>
      <p:sp>
        <p:nvSpPr>
          <p:cNvPr id="6" name="Left-Right Arrow 5">
            <a:extLst>
              <a:ext uri="{FF2B5EF4-FFF2-40B4-BE49-F238E27FC236}">
                <a16:creationId xmlns:a16="http://schemas.microsoft.com/office/drawing/2014/main" id="{A92DB495-9CFD-144C-9A31-EEA57B9142D8}"/>
              </a:ext>
            </a:extLst>
          </p:cNvPr>
          <p:cNvSpPr/>
          <p:nvPr/>
        </p:nvSpPr>
        <p:spPr>
          <a:xfrm>
            <a:off x="5345071" y="3563123"/>
            <a:ext cx="700779" cy="193999"/>
          </a:xfrm>
          <a:prstGeom prst="leftRightArrow">
            <a:avLst>
              <a:gd name="adj1" fmla="val 4194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右箭头 117">
            <a:extLst>
              <a:ext uri="{FF2B5EF4-FFF2-40B4-BE49-F238E27FC236}">
                <a16:creationId xmlns:a16="http://schemas.microsoft.com/office/drawing/2014/main" id="{E90D2D0F-441D-D944-9D8F-C10B603542EC}"/>
              </a:ext>
            </a:extLst>
          </p:cNvPr>
          <p:cNvSpPr/>
          <p:nvPr/>
        </p:nvSpPr>
        <p:spPr>
          <a:xfrm rot="3264262">
            <a:off x="6366501" y="3210405"/>
            <a:ext cx="392094" cy="190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右箭头 117">
            <a:extLst>
              <a:ext uri="{FF2B5EF4-FFF2-40B4-BE49-F238E27FC236}">
                <a16:creationId xmlns:a16="http://schemas.microsoft.com/office/drawing/2014/main" id="{59D23DA5-47EE-684B-95A5-61BC755C49D3}"/>
              </a:ext>
            </a:extLst>
          </p:cNvPr>
          <p:cNvSpPr/>
          <p:nvPr/>
        </p:nvSpPr>
        <p:spPr>
          <a:xfrm rot="3264262">
            <a:off x="4011592" y="3232258"/>
            <a:ext cx="392094" cy="190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567545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91632133-BBB4-7546-9686-5A290F4754E7}"/>
              </a:ext>
            </a:extLst>
          </p:cNvPr>
          <p:cNvSpPr txBox="1"/>
          <p:nvPr/>
        </p:nvSpPr>
        <p:spPr>
          <a:xfrm>
            <a:off x="3974551" y="146853"/>
            <a:ext cx="4140557" cy="523220"/>
          </a:xfrm>
          <a:prstGeom prst="rect">
            <a:avLst/>
          </a:prstGeom>
          <a:noFill/>
        </p:spPr>
        <p:txBody>
          <a:bodyPr wrap="none" rtlCol="0">
            <a:spAutoFit/>
          </a:bodyPr>
          <a:lstStyle/>
          <a:p>
            <a:r>
              <a:rPr lang="en-US" sz="2800" b="1"/>
              <a:t>451 Report - AI for Storage</a:t>
            </a:r>
          </a:p>
        </p:txBody>
      </p:sp>
      <p:sp>
        <p:nvSpPr>
          <p:cNvPr id="24" name="Rectangle 23">
            <a:extLst>
              <a:ext uri="{FF2B5EF4-FFF2-40B4-BE49-F238E27FC236}">
                <a16:creationId xmlns:a16="http://schemas.microsoft.com/office/drawing/2014/main" id="{196250B2-288F-0B44-B55D-21236F1A3F02}"/>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31" name="TextBox 30">
            <a:extLst>
              <a:ext uri="{FF2B5EF4-FFF2-40B4-BE49-F238E27FC236}">
                <a16:creationId xmlns:a16="http://schemas.microsoft.com/office/drawing/2014/main" id="{51B469F3-6220-CB42-8115-2C4142F03B7F}"/>
              </a:ext>
            </a:extLst>
          </p:cNvPr>
          <p:cNvSpPr txBox="1"/>
          <p:nvPr/>
        </p:nvSpPr>
        <p:spPr>
          <a:xfrm>
            <a:off x="8160848" y="1911302"/>
            <a:ext cx="184731" cy="369332"/>
          </a:xfrm>
          <a:prstGeom prst="rect">
            <a:avLst/>
          </a:prstGeom>
          <a:noFill/>
        </p:spPr>
        <p:txBody>
          <a:bodyPr wrap="none" rtlCol="0">
            <a:spAutoFit/>
          </a:bodyPr>
          <a:lstStyle/>
          <a:p>
            <a:endParaRPr lang="en-US"/>
          </a:p>
        </p:txBody>
      </p:sp>
      <p:graphicFrame>
        <p:nvGraphicFramePr>
          <p:cNvPr id="32" name="Chart Placeholder 6">
            <a:extLst>
              <a:ext uri="{FF2B5EF4-FFF2-40B4-BE49-F238E27FC236}">
                <a16:creationId xmlns:a16="http://schemas.microsoft.com/office/drawing/2014/main" id="{5AC892BC-71B0-5E44-AD54-9C432E103BDC}"/>
              </a:ext>
            </a:extLst>
          </p:cNvPr>
          <p:cNvGraphicFramePr>
            <a:graphicFrameLocks/>
          </p:cNvGraphicFramePr>
          <p:nvPr>
            <p:extLst>
              <p:ext uri="{D42A27DB-BD31-4B8C-83A1-F6EECF244321}">
                <p14:modId xmlns:p14="http://schemas.microsoft.com/office/powerpoint/2010/main" val="510575861"/>
              </p:ext>
            </p:extLst>
          </p:nvPr>
        </p:nvGraphicFramePr>
        <p:xfrm>
          <a:off x="411122" y="1496319"/>
          <a:ext cx="5694945" cy="1748015"/>
        </p:xfrm>
        <a:graphic>
          <a:graphicData uri="http://schemas.openxmlformats.org/drawingml/2006/chart">
            <c:chart xmlns:c="http://schemas.openxmlformats.org/drawingml/2006/chart" xmlns:r="http://schemas.openxmlformats.org/officeDocument/2006/relationships" r:id="rId3"/>
          </a:graphicData>
        </a:graphic>
      </p:graphicFrame>
      <p:sp>
        <p:nvSpPr>
          <p:cNvPr id="33" name="Rectangle 32">
            <a:extLst>
              <a:ext uri="{FF2B5EF4-FFF2-40B4-BE49-F238E27FC236}">
                <a16:creationId xmlns:a16="http://schemas.microsoft.com/office/drawing/2014/main" id="{A31782E6-4491-3E45-9B43-CC6ED05F5174}"/>
              </a:ext>
            </a:extLst>
          </p:cNvPr>
          <p:cNvSpPr/>
          <p:nvPr/>
        </p:nvSpPr>
        <p:spPr>
          <a:xfrm>
            <a:off x="1317605" y="954485"/>
            <a:ext cx="2656946" cy="276999"/>
          </a:xfrm>
          <a:prstGeom prst="rect">
            <a:avLst/>
          </a:prstGeom>
        </p:spPr>
        <p:txBody>
          <a:bodyPr wrap="none">
            <a:spAutoFit/>
          </a:bodyPr>
          <a:lstStyle/>
          <a:p>
            <a:pPr lvl="1">
              <a:lnSpc>
                <a:spcPct val="100000"/>
              </a:lnSpc>
            </a:pPr>
            <a:r>
              <a:rPr lang="en-US" sz="1200" b="1"/>
              <a:t>Top areas for AI enhanced tools</a:t>
            </a:r>
          </a:p>
        </p:txBody>
      </p:sp>
      <p:graphicFrame>
        <p:nvGraphicFramePr>
          <p:cNvPr id="34" name="Chart Placeholder 6">
            <a:extLst>
              <a:ext uri="{FF2B5EF4-FFF2-40B4-BE49-F238E27FC236}">
                <a16:creationId xmlns:a16="http://schemas.microsoft.com/office/drawing/2014/main" id="{9AFB1989-9D5E-2B40-8B5E-1C3A270D1BCA}"/>
              </a:ext>
            </a:extLst>
          </p:cNvPr>
          <p:cNvGraphicFramePr>
            <a:graphicFrameLocks/>
          </p:cNvGraphicFramePr>
          <p:nvPr>
            <p:extLst>
              <p:ext uri="{D42A27DB-BD31-4B8C-83A1-F6EECF244321}">
                <p14:modId xmlns:p14="http://schemas.microsoft.com/office/powerpoint/2010/main" val="3265960725"/>
              </p:ext>
            </p:extLst>
          </p:nvPr>
        </p:nvGraphicFramePr>
        <p:xfrm>
          <a:off x="6242419" y="1601171"/>
          <a:ext cx="5523979" cy="1736533"/>
        </p:xfrm>
        <a:graphic>
          <a:graphicData uri="http://schemas.openxmlformats.org/drawingml/2006/chart">
            <c:chart xmlns:c="http://schemas.openxmlformats.org/drawingml/2006/chart" xmlns:r="http://schemas.openxmlformats.org/officeDocument/2006/relationships" r:id="rId4"/>
          </a:graphicData>
        </a:graphic>
      </p:graphicFrame>
      <p:sp>
        <p:nvSpPr>
          <p:cNvPr id="35" name="Rectangle 34">
            <a:extLst>
              <a:ext uri="{FF2B5EF4-FFF2-40B4-BE49-F238E27FC236}">
                <a16:creationId xmlns:a16="http://schemas.microsoft.com/office/drawing/2014/main" id="{B3285D2E-EADB-054B-8C3F-07FC4292273B}"/>
              </a:ext>
            </a:extLst>
          </p:cNvPr>
          <p:cNvSpPr/>
          <p:nvPr/>
        </p:nvSpPr>
        <p:spPr>
          <a:xfrm>
            <a:off x="6831240" y="954484"/>
            <a:ext cx="5878285" cy="276999"/>
          </a:xfrm>
          <a:prstGeom prst="rect">
            <a:avLst/>
          </a:prstGeom>
        </p:spPr>
        <p:txBody>
          <a:bodyPr wrap="square">
            <a:spAutoFit/>
          </a:bodyPr>
          <a:lstStyle/>
          <a:p>
            <a:pPr lvl="1">
              <a:lnSpc>
                <a:spcPct val="100000"/>
              </a:lnSpc>
            </a:pPr>
            <a:r>
              <a:rPr lang="en-US" sz="1200" b="1"/>
              <a:t>36% are willing to pay for AI/ML enhancements for support</a:t>
            </a:r>
          </a:p>
        </p:txBody>
      </p:sp>
      <p:graphicFrame>
        <p:nvGraphicFramePr>
          <p:cNvPr id="36" name="Chart Placeholder 6">
            <a:extLst>
              <a:ext uri="{FF2B5EF4-FFF2-40B4-BE49-F238E27FC236}">
                <a16:creationId xmlns:a16="http://schemas.microsoft.com/office/drawing/2014/main" id="{3588BFA8-C14E-BF42-AFAB-1C6CDEE695EB}"/>
              </a:ext>
            </a:extLst>
          </p:cNvPr>
          <p:cNvGraphicFramePr>
            <a:graphicFrameLocks/>
          </p:cNvGraphicFramePr>
          <p:nvPr>
            <p:extLst>
              <p:ext uri="{D42A27DB-BD31-4B8C-83A1-F6EECF244321}">
                <p14:modId xmlns:p14="http://schemas.microsoft.com/office/powerpoint/2010/main" val="577275766"/>
              </p:ext>
            </p:extLst>
          </p:nvPr>
        </p:nvGraphicFramePr>
        <p:xfrm>
          <a:off x="2997473" y="4854895"/>
          <a:ext cx="6217187" cy="1657954"/>
        </p:xfrm>
        <a:graphic>
          <a:graphicData uri="http://schemas.openxmlformats.org/drawingml/2006/chart">
            <c:chart xmlns:c="http://schemas.openxmlformats.org/drawingml/2006/chart" xmlns:r="http://schemas.openxmlformats.org/officeDocument/2006/relationships" r:id="rId5"/>
          </a:graphicData>
        </a:graphic>
      </p:graphicFrame>
      <p:sp>
        <p:nvSpPr>
          <p:cNvPr id="37" name="Rectangle 36">
            <a:extLst>
              <a:ext uri="{FF2B5EF4-FFF2-40B4-BE49-F238E27FC236}">
                <a16:creationId xmlns:a16="http://schemas.microsoft.com/office/drawing/2014/main" id="{E4725AC0-E65B-FE4C-983C-40764FC888DE}"/>
              </a:ext>
            </a:extLst>
          </p:cNvPr>
          <p:cNvSpPr/>
          <p:nvPr/>
        </p:nvSpPr>
        <p:spPr>
          <a:xfrm>
            <a:off x="3572783" y="4179510"/>
            <a:ext cx="6096000" cy="369332"/>
          </a:xfrm>
          <a:prstGeom prst="rect">
            <a:avLst/>
          </a:prstGeom>
        </p:spPr>
        <p:txBody>
          <a:bodyPr>
            <a:spAutoFit/>
          </a:bodyPr>
          <a:lstStyle/>
          <a:p>
            <a:r>
              <a:rPr lang="en-US" sz="1200" b="1"/>
              <a:t>Efficiency</a:t>
            </a:r>
            <a:r>
              <a:rPr lang="en-US"/>
              <a:t> </a:t>
            </a:r>
            <a:r>
              <a:rPr lang="en-US" sz="1200" b="1"/>
              <a:t>and capacity planning highlight the value of AI enhanced tools</a:t>
            </a:r>
          </a:p>
        </p:txBody>
      </p:sp>
    </p:spTree>
    <p:extLst>
      <p:ext uri="{BB962C8B-B14F-4D97-AF65-F5344CB8AC3E}">
        <p14:creationId xmlns:p14="http://schemas.microsoft.com/office/powerpoint/2010/main" val="113131418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bwMode="auto">
          <a:xfrm>
            <a:off x="1514088" y="2124277"/>
            <a:ext cx="2676479" cy="2311745"/>
          </a:xfrm>
          <a:prstGeom prst="roundRect">
            <a:avLst/>
          </a:prstGeom>
          <a:solidFill>
            <a:schemeClr val="bg1"/>
          </a:solidFill>
          <a:ln>
            <a:solidFill>
              <a:srgbClr val="FF0000"/>
            </a:solidFill>
          </a:ln>
          <a:effectLst/>
        </p:spPr>
        <p:txBody>
          <a:bodyPr vert="horz" wrap="square" lIns="91440" tIns="45720" rIns="91440" bIns="45720" numCol="1" rtlCol="0" anchor="t" anchorCtr="0" compatLnSpc="1">
            <a:prstTxWarp prst="textNoShape">
              <a:avLst/>
            </a:prstTxWarp>
          </a:bodyPr>
          <a:lstStyle/>
          <a:p>
            <a:pPr>
              <a:buClr>
                <a:srgbClr val="CC9900"/>
              </a:buClr>
            </a:pPr>
            <a:endParaRPr lang="en-US">
              <a:solidFill>
                <a:srgbClr val="000000"/>
              </a:solidFill>
              <a:latin typeface="Arial" charset="0"/>
              <a:ea typeface="宋体" charset="-122"/>
            </a:endParaRPr>
          </a:p>
        </p:txBody>
      </p:sp>
      <p:sp>
        <p:nvSpPr>
          <p:cNvPr id="2" name="标题 1"/>
          <p:cNvSpPr>
            <a:spLocks noGrp="1"/>
          </p:cNvSpPr>
          <p:nvPr>
            <p:ph type="title"/>
          </p:nvPr>
        </p:nvSpPr>
        <p:spPr>
          <a:xfrm>
            <a:off x="3038626" y="148571"/>
            <a:ext cx="9106657" cy="453243"/>
          </a:xfrm>
        </p:spPr>
        <p:txBody>
          <a:bodyPr anchor="t"/>
          <a:lstStyle/>
          <a:p>
            <a:r>
              <a:rPr lang="en-US" altLang="zh-CN" sz="2000" b="1">
                <a:latin typeface="Calibri"/>
                <a:ea typeface="等线 Light"/>
                <a:cs typeface="Calibri"/>
              </a:rPr>
              <a:t>Huawei Self-Driving IT (“AI For Storage”) </a:t>
            </a:r>
            <a:br>
              <a:rPr lang="en-US" altLang="zh-CN" sz="2000">
                <a:latin typeface="Calibri" panose="020F0502020204030204" pitchFamily="34" charset="0"/>
                <a:cs typeface="Calibri" panose="020F0502020204030204" pitchFamily="34" charset="0"/>
              </a:rPr>
            </a:br>
            <a:endParaRPr lang="zh-CN" altLang="en-US" sz="1200">
              <a:latin typeface="Calibri" panose="020F0502020204030204" pitchFamily="34" charset="0"/>
              <a:cs typeface="Calibri" panose="020F0502020204030204" pitchFamily="34" charset="0"/>
            </a:endParaRPr>
          </a:p>
        </p:txBody>
      </p:sp>
      <p:sp>
        <p:nvSpPr>
          <p:cNvPr id="24" name="Cloud 23"/>
          <p:cNvSpPr/>
          <p:nvPr/>
        </p:nvSpPr>
        <p:spPr bwMode="auto">
          <a:xfrm>
            <a:off x="4860378" y="1126662"/>
            <a:ext cx="3815107" cy="3825336"/>
          </a:xfrm>
          <a:prstGeom prst="cloud">
            <a:avLst/>
          </a:prstGeom>
          <a:solidFill>
            <a:schemeClr val="bg1"/>
          </a:solidFill>
          <a:ln>
            <a:solidFill>
              <a:schemeClr val="tx1"/>
            </a:solidFill>
          </a:ln>
          <a:effectLst/>
        </p:spPr>
        <p:txBody>
          <a:bodyPr vert="horz" wrap="square" lIns="68580" tIns="34290" rIns="68580" bIns="3429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685783">
              <a:buClr>
                <a:srgbClr val="CC9900"/>
              </a:buClr>
            </a:pPr>
            <a:endParaRPr lang="en-US" sz="1200" b="1">
              <a:solidFill>
                <a:srgbClr val="0000FF"/>
              </a:solidFill>
              <a:effectLst>
                <a:outerShdw blurRad="38100" dist="38100" dir="2700000" algn="tl">
                  <a:srgbClr val="000000">
                    <a:alpha val="43137"/>
                  </a:srgbClr>
                </a:outerShdw>
              </a:effectLst>
              <a:latin typeface="Arial" charset="0"/>
            </a:endParaRPr>
          </a:p>
        </p:txBody>
      </p:sp>
      <p:sp>
        <p:nvSpPr>
          <p:cNvPr id="67" name="Cloud 66"/>
          <p:cNvSpPr/>
          <p:nvPr/>
        </p:nvSpPr>
        <p:spPr bwMode="auto">
          <a:xfrm>
            <a:off x="8991021" y="993912"/>
            <a:ext cx="1636702" cy="1146426"/>
          </a:xfrm>
          <a:prstGeom prst="cloud">
            <a:avLst/>
          </a:prstGeom>
          <a:solidFill>
            <a:schemeClr val="bg1"/>
          </a:solidFill>
          <a:ln>
            <a:solidFill>
              <a:schemeClr val="accent2"/>
            </a:solidFill>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buClr>
                <a:srgbClr val="CC9900"/>
              </a:buClr>
            </a:pPr>
            <a:r>
              <a:rPr lang="en-US" sz="1200">
                <a:solidFill>
                  <a:srgbClr val="B2B2B2">
                    <a:lumMod val="50000"/>
                  </a:srgbClr>
                </a:solidFill>
                <a:latin typeface="Arial" charset="0"/>
              </a:rPr>
              <a:t>Other Clouds</a:t>
            </a:r>
          </a:p>
        </p:txBody>
      </p:sp>
      <p:pic>
        <p:nvPicPr>
          <p:cNvPr id="1032" name="Picture 8" descr="https://www.denodo.com/sites/default/files/public/images/msazure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7290" y="788223"/>
            <a:ext cx="582497" cy="4904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umbnail for version as of 19:22, 15 December 2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1248" y="1108037"/>
            <a:ext cx="646086" cy="6592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google clou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4081" y="1641724"/>
            <a:ext cx="553766" cy="364058"/>
          </a:xfrm>
          <a:prstGeom prst="rect">
            <a:avLst/>
          </a:prstGeom>
          <a:noFill/>
          <a:extLst>
            <a:ext uri="{909E8E84-426E-40DD-AFC4-6F175D3DCCD1}">
              <a14:hiddenFill xmlns:a14="http://schemas.microsoft.com/office/drawing/2010/main">
                <a:solidFill>
                  <a:srgbClr val="FFFFFF"/>
                </a:solidFill>
              </a14:hiddenFill>
            </a:ext>
          </a:extLst>
        </p:spPr>
      </p:pic>
      <p:sp>
        <p:nvSpPr>
          <p:cNvPr id="90" name="Left-Right Arrow 89"/>
          <p:cNvSpPr/>
          <p:nvPr/>
        </p:nvSpPr>
        <p:spPr bwMode="auto">
          <a:xfrm>
            <a:off x="8733739" y="1437340"/>
            <a:ext cx="333760" cy="191387"/>
          </a:xfrm>
          <a:prstGeom prst="leftRightArrow">
            <a:avLst/>
          </a:prstGeom>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buClr>
                <a:srgbClr val="CC9900"/>
              </a:buClr>
            </a:pPr>
            <a:endParaRPr lang="en-US">
              <a:solidFill>
                <a:srgbClr val="000000"/>
              </a:solidFill>
              <a:latin typeface="Arial" charset="0"/>
              <a:ea typeface="宋体" charset="-122"/>
            </a:endParaRPr>
          </a:p>
        </p:txBody>
      </p:sp>
      <p:sp>
        <p:nvSpPr>
          <p:cNvPr id="107" name="TextBox 106"/>
          <p:cNvSpPr txBox="1"/>
          <p:nvPr/>
        </p:nvSpPr>
        <p:spPr>
          <a:xfrm rot="16200000">
            <a:off x="2657149" y="970276"/>
            <a:ext cx="353943" cy="2171008"/>
          </a:xfrm>
          <a:prstGeom prst="rect">
            <a:avLst/>
          </a:prstGeom>
          <a:solidFill>
            <a:schemeClr val="bg1"/>
          </a:solidFill>
        </p:spPr>
        <p:txBody>
          <a:bodyPr vert="eaVert" wrap="square" rtlCol="0">
            <a:spAutoFit/>
          </a:bodyPr>
          <a:lstStyle/>
          <a:p>
            <a:pPr algn="ctr"/>
            <a:r>
              <a:rPr lang="en-US" sz="1100" b="1">
                <a:solidFill>
                  <a:srgbClr val="000000"/>
                </a:solidFill>
                <a:latin typeface="微软雅黑" panose="020B0503020204020204" pitchFamily="34" charset="-122"/>
                <a:ea typeface="微软雅黑" panose="020B0503020204020204" pitchFamily="34" charset="-122"/>
              </a:rPr>
              <a:t>AI-Driven Intelligent Storage</a:t>
            </a:r>
          </a:p>
        </p:txBody>
      </p:sp>
      <p:sp>
        <p:nvSpPr>
          <p:cNvPr id="108" name="TextBox 10"/>
          <p:cNvSpPr txBox="1"/>
          <p:nvPr/>
        </p:nvSpPr>
        <p:spPr>
          <a:xfrm>
            <a:off x="1748616" y="2178367"/>
            <a:ext cx="2580020" cy="2177134"/>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171446" indent="-171446">
              <a:buClr>
                <a:schemeClr val="accent2"/>
              </a:buClr>
              <a:buFont typeface="Arial" panose="020B0604020202020204" pitchFamily="34" charset="0"/>
              <a:buChar char="•"/>
            </a:pPr>
            <a:r>
              <a:rPr lang="en-US" altLang="zh-CN" sz="900" b="1">
                <a:solidFill>
                  <a:srgbClr val="000000"/>
                </a:solidFill>
                <a:latin typeface="微软雅黑" panose="020B0503020204020204" pitchFamily="34" charset="-122"/>
                <a:ea typeface="微软雅黑" panose="020B0503020204020204" pitchFamily="34" charset="-122"/>
              </a:rPr>
              <a:t>Intelligent Performance Tuning</a:t>
            </a:r>
            <a:endParaRPr lang="en-US" sz="900" b="1">
              <a:solidFill>
                <a:srgbClr val="000000"/>
              </a:solidFill>
              <a:latin typeface="微软雅黑" panose="020B0503020204020204" pitchFamily="34" charset="-122"/>
              <a:ea typeface="微软雅黑" panose="020B0503020204020204" pitchFamily="34" charset="-122"/>
            </a:endParaRPr>
          </a:p>
          <a:p>
            <a:pPr marL="628646" lvl="1" indent="-171446">
              <a:buFont typeface="Arial" panose="020B0604020202020204" pitchFamily="34" charset="0"/>
              <a:buChar char="•"/>
            </a:pPr>
            <a:r>
              <a:rPr lang="en-US" sz="758">
                <a:solidFill>
                  <a:srgbClr val="000000"/>
                </a:solidFill>
              </a:rPr>
              <a:t>Intelligent Cache</a:t>
            </a:r>
          </a:p>
          <a:p>
            <a:pPr marL="628646" lvl="1" indent="-171446">
              <a:buFont typeface="Arial" panose="020B0604020202020204" pitchFamily="34" charset="0"/>
              <a:buChar char="•"/>
            </a:pPr>
            <a:r>
              <a:rPr lang="en-US" sz="758">
                <a:solidFill>
                  <a:srgbClr val="000000"/>
                </a:solidFill>
              </a:rPr>
              <a:t>Intelligent Dedup/comp</a:t>
            </a:r>
          </a:p>
          <a:p>
            <a:pPr marL="628646" lvl="1" indent="-171446">
              <a:buFont typeface="Arial" panose="020B0604020202020204" pitchFamily="34" charset="0"/>
              <a:buChar char="•"/>
            </a:pPr>
            <a:r>
              <a:rPr lang="en-US" sz="758">
                <a:solidFill>
                  <a:srgbClr val="000000"/>
                </a:solidFill>
              </a:rPr>
              <a:t>Intelligent </a:t>
            </a:r>
            <a:r>
              <a:rPr lang="en-US" sz="758" err="1">
                <a:solidFill>
                  <a:srgbClr val="000000"/>
                </a:solidFill>
              </a:rPr>
              <a:t>Tiering</a:t>
            </a:r>
            <a:endParaRPr lang="en-US" sz="758">
              <a:solidFill>
                <a:srgbClr val="000000"/>
              </a:solidFill>
            </a:endParaRPr>
          </a:p>
          <a:p>
            <a:pPr marL="628646" lvl="1" indent="-171446">
              <a:buFont typeface="Arial" panose="020B0604020202020204" pitchFamily="34" charset="0"/>
              <a:buChar char="•"/>
            </a:pPr>
            <a:r>
              <a:rPr lang="en-US" sz="758">
                <a:solidFill>
                  <a:srgbClr val="000000"/>
                </a:solidFill>
              </a:rPr>
              <a:t>Intelligent </a:t>
            </a:r>
            <a:r>
              <a:rPr lang="en-US" sz="758" err="1">
                <a:solidFill>
                  <a:srgbClr val="000000"/>
                </a:solidFill>
              </a:rPr>
              <a:t>QoS</a:t>
            </a:r>
            <a:endParaRPr lang="en-US" sz="758">
              <a:solidFill>
                <a:srgbClr val="000000"/>
              </a:solidFill>
            </a:endParaRPr>
          </a:p>
          <a:p>
            <a:pPr marL="628646" lvl="1" indent="-171446">
              <a:buFont typeface="Arial" panose="020B0604020202020204" pitchFamily="34" charset="0"/>
              <a:buChar char="•"/>
            </a:pPr>
            <a:r>
              <a:rPr lang="en-US" sz="758">
                <a:solidFill>
                  <a:srgbClr val="000000"/>
                </a:solidFill>
              </a:rPr>
              <a:t>Intelligent Perf Tuning</a:t>
            </a:r>
          </a:p>
          <a:p>
            <a:pPr marL="171450" indent="-171450">
              <a:buClr>
                <a:schemeClr val="accent2"/>
              </a:buClr>
              <a:buFont typeface="Arial" panose="020B0604020202020204" pitchFamily="34" charset="0"/>
              <a:buChar char="•"/>
            </a:pPr>
            <a:r>
              <a:rPr lang="en-US" sz="900" b="1">
                <a:solidFill>
                  <a:srgbClr val="000000"/>
                </a:solidFill>
                <a:latin typeface="微软雅黑" panose="020B0503020204020204" pitchFamily="34" charset="-122"/>
                <a:ea typeface="微软雅黑" panose="020B0503020204020204" pitchFamily="34" charset="-122"/>
              </a:rPr>
              <a:t>Intelligent Troubleshooting</a:t>
            </a:r>
          </a:p>
          <a:p>
            <a:pPr marL="628646" lvl="1" indent="-171446">
              <a:buFont typeface="Arial" panose="020B0604020202020204" pitchFamily="34" charset="0"/>
              <a:buChar char="•"/>
            </a:pPr>
            <a:r>
              <a:rPr lang="en-US" altLang="zh-CN" sz="758">
                <a:solidFill>
                  <a:srgbClr val="000000"/>
                </a:solidFill>
              </a:rPr>
              <a:t>DR-readiness  assessment</a:t>
            </a:r>
            <a:endParaRPr lang="en-US" sz="758">
              <a:solidFill>
                <a:srgbClr val="000000"/>
              </a:solidFill>
            </a:endParaRPr>
          </a:p>
          <a:p>
            <a:pPr marL="628646" lvl="1" indent="-171446">
              <a:buFont typeface="Arial" panose="020B0604020202020204" pitchFamily="34" charset="0"/>
              <a:buChar char="•"/>
            </a:pPr>
            <a:r>
              <a:rPr lang="en-US" sz="750">
                <a:solidFill>
                  <a:srgbClr val="000000"/>
                </a:solidFill>
              </a:rPr>
              <a:t>SSD Failure Prediction</a:t>
            </a:r>
          </a:p>
          <a:p>
            <a:pPr marL="628646" lvl="1" indent="-171446">
              <a:buFont typeface="Arial" panose="020B0604020202020204" pitchFamily="34" charset="0"/>
              <a:buChar char="•"/>
            </a:pPr>
            <a:r>
              <a:rPr lang="en-US" sz="750">
                <a:solidFill>
                  <a:srgbClr val="000000"/>
                </a:solidFill>
              </a:rPr>
              <a:t>HDD Failure Prediction</a:t>
            </a:r>
          </a:p>
          <a:p>
            <a:pPr marL="628646" lvl="1" indent="-171446">
              <a:buFont typeface="Arial" panose="020B0604020202020204" pitchFamily="34" charset="0"/>
              <a:buChar char="•"/>
            </a:pPr>
            <a:r>
              <a:rPr lang="en-US" sz="750">
                <a:solidFill>
                  <a:srgbClr val="000000"/>
                </a:solidFill>
              </a:rPr>
              <a:t>Intelligent RCA/Self-Healing</a:t>
            </a:r>
          </a:p>
          <a:p>
            <a:pPr marL="628646" lvl="1" indent="-171446">
              <a:buFont typeface="Arial" panose="020B0604020202020204" pitchFamily="34" charset="0"/>
              <a:buChar char="•"/>
            </a:pPr>
            <a:r>
              <a:rPr lang="en-US" sz="750">
                <a:solidFill>
                  <a:srgbClr val="000000"/>
                </a:solidFill>
              </a:rPr>
              <a:t>Proactive Health Score</a:t>
            </a:r>
          </a:p>
          <a:p>
            <a:pPr marL="628646" lvl="1" indent="-171446">
              <a:buFont typeface="Arial" panose="020B0604020202020204" pitchFamily="34" charset="0"/>
              <a:buChar char="•"/>
            </a:pPr>
            <a:r>
              <a:rPr lang="en-US" sz="750">
                <a:solidFill>
                  <a:srgbClr val="000000"/>
                </a:solidFill>
              </a:rPr>
              <a:t>Anomaly Detection</a:t>
            </a:r>
          </a:p>
          <a:p>
            <a:pPr marL="171446" indent="-171446">
              <a:buClr>
                <a:schemeClr val="accent2"/>
              </a:buClr>
              <a:buFont typeface="Arial" panose="020B0604020202020204" pitchFamily="34" charset="0"/>
              <a:buChar char="•"/>
            </a:pPr>
            <a:r>
              <a:rPr lang="en-US" altLang="zh-CN" sz="900" b="1">
                <a:solidFill>
                  <a:srgbClr val="000000"/>
                </a:solidFill>
                <a:latin typeface="微软雅黑" panose="020B0503020204020204" pitchFamily="34" charset="-122"/>
                <a:ea typeface="微软雅黑" panose="020B0503020204020204" pitchFamily="34" charset="-122"/>
              </a:rPr>
              <a:t>Intelligent Configuration Automation</a:t>
            </a:r>
            <a:endParaRPr lang="en-US" sz="900" b="1">
              <a:solidFill>
                <a:srgbClr val="000000"/>
              </a:solidFill>
              <a:latin typeface="微软雅黑" panose="020B0503020204020204" pitchFamily="34" charset="-122"/>
              <a:ea typeface="微软雅黑" panose="020B0503020204020204" pitchFamily="34" charset="-122"/>
            </a:endParaRPr>
          </a:p>
          <a:p>
            <a:pPr marL="628646" lvl="1" indent="-171446" defTabSz="533387">
              <a:lnSpc>
                <a:spcPct val="90000"/>
              </a:lnSpc>
              <a:spcAft>
                <a:spcPct val="35000"/>
              </a:spcAft>
              <a:buFont typeface="Arial" panose="020B0604020202020204" pitchFamily="34" charset="0"/>
              <a:buChar char="•"/>
            </a:pPr>
            <a:r>
              <a:rPr lang="en-US" sz="750">
                <a:solidFill>
                  <a:srgbClr val="000000"/>
                </a:solidFill>
              </a:rPr>
              <a:t>Intelligent App-aware Provisioning</a:t>
            </a:r>
          </a:p>
          <a:p>
            <a:pPr marL="628646" lvl="1" indent="-171446" defTabSz="533387">
              <a:lnSpc>
                <a:spcPct val="90000"/>
              </a:lnSpc>
              <a:spcAft>
                <a:spcPct val="35000"/>
              </a:spcAft>
              <a:buFont typeface="Arial" panose="020B0604020202020204" pitchFamily="34" charset="0"/>
              <a:buChar char="•"/>
            </a:pPr>
            <a:r>
              <a:rPr lang="en-US" sz="750">
                <a:solidFill>
                  <a:srgbClr val="000000"/>
                </a:solidFill>
              </a:rPr>
              <a:t>Intelligent Res Planning</a:t>
            </a:r>
          </a:p>
          <a:p>
            <a:pPr marL="628646" lvl="1" indent="-171446" defTabSz="533387">
              <a:lnSpc>
                <a:spcPct val="90000"/>
              </a:lnSpc>
              <a:spcAft>
                <a:spcPct val="35000"/>
              </a:spcAft>
              <a:buFont typeface="Arial" panose="020B0604020202020204" pitchFamily="34" charset="0"/>
              <a:buChar char="•"/>
            </a:pPr>
            <a:r>
              <a:rPr lang="en-US" sz="750">
                <a:solidFill>
                  <a:srgbClr val="000000"/>
                </a:solidFill>
              </a:rPr>
              <a:t>Huawei AI chips/GUPs</a:t>
            </a:r>
          </a:p>
        </p:txBody>
      </p:sp>
      <p:sp>
        <p:nvSpPr>
          <p:cNvPr id="114" name="Left-Right Arrow 113"/>
          <p:cNvSpPr/>
          <p:nvPr/>
        </p:nvSpPr>
        <p:spPr bwMode="auto">
          <a:xfrm rot="5400000">
            <a:off x="5924945" y="4973613"/>
            <a:ext cx="333760" cy="191387"/>
          </a:xfrm>
          <a:prstGeom prst="leftRightArrow">
            <a:avLst/>
          </a:prstGeom>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buClr>
                <a:srgbClr val="CC9900"/>
              </a:buClr>
            </a:pPr>
            <a:endParaRPr lang="en-US">
              <a:solidFill>
                <a:srgbClr val="000000"/>
              </a:solidFill>
              <a:latin typeface="Arial" charset="0"/>
              <a:ea typeface="宋体" charset="-122"/>
            </a:endParaRPr>
          </a:p>
        </p:txBody>
      </p:sp>
      <p:grpSp>
        <p:nvGrpSpPr>
          <p:cNvPr id="18" name="组合 17"/>
          <p:cNvGrpSpPr/>
          <p:nvPr/>
        </p:nvGrpSpPr>
        <p:grpSpPr>
          <a:xfrm>
            <a:off x="4902426" y="5245098"/>
            <a:ext cx="2125615" cy="527634"/>
            <a:chOff x="3162315" y="5598152"/>
            <a:chExt cx="2125615" cy="527634"/>
          </a:xfrm>
        </p:grpSpPr>
        <p:sp>
          <p:nvSpPr>
            <p:cNvPr id="115" name="Rounded Rectangle 114"/>
            <p:cNvSpPr/>
            <p:nvPr/>
          </p:nvSpPr>
          <p:spPr bwMode="auto">
            <a:xfrm>
              <a:off x="3162315" y="5598152"/>
              <a:ext cx="2125615" cy="461445"/>
            </a:xfrm>
            <a:prstGeom prst="roundRect">
              <a:avLst/>
            </a:prstGeom>
            <a:solidFill>
              <a:schemeClr val="bg1"/>
            </a:solidFill>
            <a:ln>
              <a:solidFill>
                <a:srgbClr val="FF0000"/>
              </a:solidFill>
            </a:ln>
            <a:effectLst/>
          </p:spPr>
          <p:txBody>
            <a:bodyPr vert="horz" wrap="square" lIns="91440" tIns="45720" rIns="91440" bIns="45720" numCol="1" rtlCol="0" anchor="t" anchorCtr="0" compatLnSpc="1">
              <a:prstTxWarp prst="textNoShape">
                <a:avLst/>
              </a:prstTxWarp>
            </a:bodyPr>
            <a:lstStyle/>
            <a:p>
              <a:pPr>
                <a:buClr>
                  <a:srgbClr val="CC9900"/>
                </a:buClr>
              </a:pPr>
              <a:endParaRPr lang="en-US">
                <a:solidFill>
                  <a:srgbClr val="000000"/>
                </a:solidFill>
                <a:latin typeface="Arial" charset="0"/>
                <a:ea typeface="宋体" charset="-122"/>
              </a:endParaRPr>
            </a:p>
          </p:txBody>
        </p:sp>
        <p:sp>
          <p:nvSpPr>
            <p:cNvPr id="116" name="TextBox 115"/>
            <p:cNvSpPr txBox="1"/>
            <p:nvPr/>
          </p:nvSpPr>
          <p:spPr>
            <a:xfrm rot="16200000">
              <a:off x="3963639" y="4821419"/>
              <a:ext cx="523220" cy="2085513"/>
            </a:xfrm>
            <a:prstGeom prst="rect">
              <a:avLst/>
            </a:prstGeom>
            <a:noFill/>
          </p:spPr>
          <p:txBody>
            <a:bodyPr vert="eaVert" wrap="square" rtlCol="0">
              <a:spAutoFit/>
            </a:bodyPr>
            <a:lstStyle/>
            <a:p>
              <a:pPr algn="ctr"/>
              <a:r>
                <a:rPr lang="en-US" sz="1100" b="1">
                  <a:solidFill>
                    <a:srgbClr val="000000"/>
                  </a:solidFill>
                  <a:latin typeface="微软雅黑" panose="020B0503020204020204" pitchFamily="34" charset="-122"/>
                  <a:ea typeface="微软雅黑" panose="020B0503020204020204" pitchFamily="34" charset="-122"/>
                </a:rPr>
                <a:t>Huawei AI-Driven Smart Network</a:t>
              </a:r>
            </a:p>
          </p:txBody>
        </p:sp>
      </p:grpSp>
      <p:sp>
        <p:nvSpPr>
          <p:cNvPr id="119" name="Left-Right Arrow 118"/>
          <p:cNvSpPr/>
          <p:nvPr/>
        </p:nvSpPr>
        <p:spPr bwMode="auto">
          <a:xfrm rot="5400000">
            <a:off x="7906197" y="4962879"/>
            <a:ext cx="333760" cy="191387"/>
          </a:xfrm>
          <a:prstGeom prst="leftRightArrow">
            <a:avLst/>
          </a:prstGeom>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buClr>
                <a:srgbClr val="CC9900"/>
              </a:buClr>
            </a:pPr>
            <a:endParaRPr lang="en-US">
              <a:solidFill>
                <a:srgbClr val="000000"/>
              </a:solidFill>
              <a:latin typeface="Arial" charset="0"/>
              <a:ea typeface="宋体" charset="-122"/>
            </a:endParaRPr>
          </a:p>
        </p:txBody>
      </p:sp>
      <p:grpSp>
        <p:nvGrpSpPr>
          <p:cNvPr id="19" name="组合 18"/>
          <p:cNvGrpSpPr/>
          <p:nvPr/>
        </p:nvGrpSpPr>
        <p:grpSpPr>
          <a:xfrm>
            <a:off x="9117841" y="2188911"/>
            <a:ext cx="1852109" cy="3794153"/>
            <a:chOff x="6864603" y="3543913"/>
            <a:chExt cx="2230671" cy="2198439"/>
          </a:xfrm>
        </p:grpSpPr>
        <p:sp>
          <p:nvSpPr>
            <p:cNvPr id="124" name="Rounded Rectangle 123"/>
            <p:cNvSpPr/>
            <p:nvPr/>
          </p:nvSpPr>
          <p:spPr bwMode="auto">
            <a:xfrm>
              <a:off x="6864603" y="3712590"/>
              <a:ext cx="2173642" cy="2029762"/>
            </a:xfrm>
            <a:prstGeom prst="roundRect">
              <a:avLst/>
            </a:prstGeom>
            <a:solidFill>
              <a:schemeClr val="bg1"/>
            </a:solidFill>
            <a:ln>
              <a:solidFill>
                <a:srgbClr val="FF0000"/>
              </a:solidFill>
            </a:ln>
            <a:effectLst/>
          </p:spPr>
          <p:txBody>
            <a:bodyPr vert="horz" wrap="square" lIns="91440" tIns="45720" rIns="91440" bIns="45720" numCol="1" rtlCol="0" anchor="t" anchorCtr="0" compatLnSpc="1">
              <a:prstTxWarp prst="textNoShape">
                <a:avLst/>
              </a:prstTxWarp>
            </a:bodyPr>
            <a:lstStyle/>
            <a:p>
              <a:pPr>
                <a:buClr>
                  <a:srgbClr val="CC9900"/>
                </a:buClr>
              </a:pPr>
              <a:endParaRPr lang="en-US">
                <a:solidFill>
                  <a:srgbClr val="000000"/>
                </a:solidFill>
                <a:latin typeface="Arial" charset="0"/>
                <a:ea typeface="宋体" charset="-122"/>
              </a:endParaRPr>
            </a:p>
          </p:txBody>
        </p:sp>
        <p:sp>
          <p:nvSpPr>
            <p:cNvPr id="126" name="TextBox 125"/>
            <p:cNvSpPr txBox="1"/>
            <p:nvPr/>
          </p:nvSpPr>
          <p:spPr>
            <a:xfrm rot="16200000">
              <a:off x="7785882" y="2778834"/>
              <a:ext cx="374502" cy="1904660"/>
            </a:xfrm>
            <a:prstGeom prst="rect">
              <a:avLst/>
            </a:prstGeom>
            <a:solidFill>
              <a:schemeClr val="bg1"/>
            </a:solidFill>
          </p:spPr>
          <p:txBody>
            <a:bodyPr vert="eaVert" wrap="square" rtlCol="0">
              <a:spAutoFit/>
            </a:bodyPr>
            <a:lstStyle/>
            <a:p>
              <a:pPr algn="ctr"/>
              <a:r>
                <a:rPr lang="en-US" sz="1000" b="1">
                  <a:solidFill>
                    <a:srgbClr val="000000"/>
                  </a:solidFill>
                </a:rPr>
                <a:t>Smart Datacenter &amp; Hybrid Cloud and Data Mobility Solution</a:t>
              </a:r>
            </a:p>
          </p:txBody>
        </p:sp>
        <p:sp>
          <p:nvSpPr>
            <p:cNvPr id="127" name="TextBox 10"/>
            <p:cNvSpPr txBox="1"/>
            <p:nvPr/>
          </p:nvSpPr>
          <p:spPr>
            <a:xfrm>
              <a:off x="6991307" y="3870700"/>
              <a:ext cx="2103967" cy="1742996"/>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altLang="zh-CN" sz="800" b="1">
                  <a:solidFill>
                    <a:srgbClr val="000000"/>
                  </a:solidFill>
                  <a:latin typeface="微软雅黑" panose="020B0503020204020204" pitchFamily="34" charset="-122"/>
                  <a:ea typeface="微软雅黑" panose="020B0503020204020204" pitchFamily="34" charset="-122"/>
                </a:rPr>
                <a:t>DC Anomality Detection</a:t>
              </a:r>
              <a:endParaRPr lang="en-US" sz="800" b="1">
                <a:solidFill>
                  <a:srgbClr val="000000"/>
                </a:solidFill>
                <a:latin typeface="微软雅黑" panose="020B0503020204020204" pitchFamily="34" charset="-122"/>
                <a:ea typeface="微软雅黑" panose="020B0503020204020204" pitchFamily="34" charset="-122"/>
              </a:endParaRPr>
            </a:p>
            <a:p>
              <a:pPr marL="171446" indent="-171446">
                <a:buFont typeface="Arial" panose="020B0604020202020204" pitchFamily="34" charset="0"/>
                <a:buChar char="•"/>
              </a:pPr>
              <a:r>
                <a:rPr lang="en-US" sz="758">
                  <a:solidFill>
                    <a:srgbClr val="000000"/>
                  </a:solidFill>
                </a:rPr>
                <a:t>Intelligent logging analysis using ELK (</a:t>
              </a:r>
              <a:r>
                <a:rPr lang="en-US" sz="758" err="1">
                  <a:solidFill>
                    <a:srgbClr val="000000"/>
                  </a:solidFill>
                </a:rPr>
                <a:t>ElasticSearch</a:t>
              </a:r>
              <a:r>
                <a:rPr lang="en-US" sz="758">
                  <a:solidFill>
                    <a:srgbClr val="000000"/>
                  </a:solidFill>
                </a:rPr>
                <a:t>, </a:t>
              </a:r>
              <a:r>
                <a:rPr lang="en-US" sz="800" err="1">
                  <a:solidFill>
                    <a:srgbClr val="000000"/>
                  </a:solidFill>
                </a:rPr>
                <a:t>Logstash</a:t>
              </a:r>
              <a:r>
                <a:rPr lang="en-US" sz="800">
                  <a:solidFill>
                    <a:srgbClr val="000000"/>
                  </a:solidFill>
                </a:rPr>
                <a:t>, and </a:t>
              </a:r>
              <a:r>
                <a:rPr lang="en-US" sz="800" err="1">
                  <a:solidFill>
                    <a:srgbClr val="000000"/>
                  </a:solidFill>
                </a:rPr>
                <a:t>Kibana</a:t>
              </a:r>
              <a:r>
                <a:rPr lang="en-US" sz="800">
                  <a:solidFill>
                    <a:srgbClr val="000000"/>
                  </a:solidFill>
                </a:rPr>
                <a:t>)</a:t>
              </a:r>
              <a:endParaRPr lang="en-US" sz="758">
                <a:solidFill>
                  <a:srgbClr val="000000"/>
                </a:solidFill>
              </a:endParaRPr>
            </a:p>
            <a:p>
              <a:pPr marL="171446" indent="-171446">
                <a:buFont typeface="Arial" panose="020B0604020202020204" pitchFamily="34" charset="0"/>
                <a:buChar char="•"/>
              </a:pPr>
              <a:r>
                <a:rPr lang="en-US" sz="758">
                  <a:solidFill>
                    <a:srgbClr val="000000"/>
                  </a:solidFill>
                </a:rPr>
                <a:t>Third-party </a:t>
              </a:r>
              <a:r>
                <a:rPr lang="en-US" sz="758" err="1">
                  <a:solidFill>
                    <a:srgbClr val="000000"/>
                  </a:solidFill>
                </a:rPr>
                <a:t>AIOps</a:t>
              </a:r>
              <a:r>
                <a:rPr lang="en-US" sz="758">
                  <a:solidFill>
                    <a:srgbClr val="000000"/>
                  </a:solidFill>
                </a:rPr>
                <a:t> software (</a:t>
              </a:r>
              <a:r>
                <a:rPr lang="en-US" altLang="zh-CN" sz="758" err="1">
                  <a:solidFill>
                    <a:srgbClr val="000000"/>
                  </a:solidFill>
                </a:rPr>
                <a:t>Splunk</a:t>
              </a:r>
              <a:r>
                <a:rPr lang="zh-CN" altLang="en-US" sz="758">
                  <a:solidFill>
                    <a:srgbClr val="000000"/>
                  </a:solidFill>
                </a:rPr>
                <a:t>，</a:t>
              </a:r>
              <a:r>
                <a:rPr lang="en-US" sz="758">
                  <a:solidFill>
                    <a:srgbClr val="000000"/>
                  </a:solidFill>
                </a:rPr>
                <a:t>BMC, </a:t>
              </a:r>
              <a:r>
                <a:rPr lang="en-US" sz="758" err="1">
                  <a:solidFill>
                    <a:srgbClr val="000000"/>
                  </a:solidFill>
                </a:rPr>
                <a:t>Moogsoft</a:t>
              </a:r>
              <a:r>
                <a:rPr lang="en-US" sz="758">
                  <a:solidFill>
                    <a:srgbClr val="000000"/>
                  </a:solidFill>
                </a:rPr>
                <a:t>…) integration</a:t>
              </a:r>
            </a:p>
            <a:p>
              <a:r>
                <a:rPr lang="en-US" altLang="zh-CN" sz="800" b="1">
                  <a:solidFill>
                    <a:srgbClr val="000000"/>
                  </a:solidFill>
                  <a:latin typeface="微软雅黑" panose="020B0503020204020204" pitchFamily="34" charset="-122"/>
                  <a:ea typeface="微软雅黑" panose="020B0503020204020204" pitchFamily="34" charset="-122"/>
                </a:rPr>
                <a:t>DC Service Automation</a:t>
              </a:r>
              <a:endParaRPr lang="en-US" sz="758">
                <a:solidFill>
                  <a:srgbClr val="000000"/>
                </a:solidFill>
              </a:endParaRPr>
            </a:p>
            <a:p>
              <a:pPr marL="171446" indent="-171446">
                <a:buFont typeface="Arial" panose="020B0604020202020204" pitchFamily="34" charset="0"/>
                <a:buChar char="•"/>
              </a:pPr>
              <a:r>
                <a:rPr lang="en-US" sz="758">
                  <a:solidFill>
                    <a:srgbClr val="000000"/>
                  </a:solidFill>
                </a:rPr>
                <a:t>Integrating with IT</a:t>
              </a:r>
              <a:r>
                <a:rPr lang="en-US" altLang="zh-CN" sz="758">
                  <a:solidFill>
                    <a:srgbClr val="000000"/>
                  </a:solidFill>
                </a:rPr>
                <a:t>OM</a:t>
              </a:r>
              <a:r>
                <a:rPr lang="en-US" sz="758">
                  <a:solidFill>
                    <a:srgbClr val="000000"/>
                  </a:solidFill>
                </a:rPr>
                <a:t> Service Ticket systems </a:t>
              </a:r>
              <a:r>
                <a:rPr lang="zh-CN" altLang="en-US" sz="758">
                  <a:solidFill>
                    <a:srgbClr val="000000"/>
                  </a:solidFill>
                </a:rPr>
                <a:t>（</a:t>
              </a:r>
              <a:r>
                <a:rPr lang="en-US" altLang="zh-CN" sz="758" err="1">
                  <a:solidFill>
                    <a:srgbClr val="000000"/>
                  </a:solidFill>
                </a:rPr>
                <a:t>ServiceNow</a:t>
              </a:r>
              <a:r>
                <a:rPr lang="en-US" altLang="zh-CN" sz="758">
                  <a:solidFill>
                    <a:srgbClr val="000000"/>
                  </a:solidFill>
                </a:rPr>
                <a:t>…)</a:t>
              </a:r>
            </a:p>
            <a:p>
              <a:pPr marL="171446" indent="-171446">
                <a:buFont typeface="Arial" panose="020B0604020202020204" pitchFamily="34" charset="0"/>
                <a:buChar char="•"/>
              </a:pPr>
              <a:r>
                <a:rPr lang="en-US" altLang="zh-CN" sz="758">
                  <a:solidFill>
                    <a:srgbClr val="000000"/>
                  </a:solidFill>
                </a:rPr>
                <a:t>Corp support/service data</a:t>
              </a:r>
            </a:p>
            <a:p>
              <a:r>
                <a:rPr lang="en-US" altLang="zh-CN" sz="800" b="1">
                  <a:solidFill>
                    <a:srgbClr val="000000"/>
                  </a:solidFill>
                  <a:latin typeface="微软雅黑" panose="020B0503020204020204" pitchFamily="34" charset="-122"/>
                  <a:ea typeface="微软雅黑" panose="020B0503020204020204" pitchFamily="34" charset="-122"/>
                </a:rPr>
                <a:t>DC Intelligent </a:t>
              </a:r>
            </a:p>
            <a:p>
              <a:r>
                <a:rPr lang="en-US" altLang="zh-CN" sz="800" b="1">
                  <a:solidFill>
                    <a:srgbClr val="000000"/>
                  </a:solidFill>
                  <a:latin typeface="微软雅黑" panose="020B0503020204020204" pitchFamily="34" charset="-122"/>
                  <a:ea typeface="微软雅黑" panose="020B0503020204020204" pitchFamily="34" charset="-122"/>
                </a:rPr>
                <a:t>Deployment &amp; Orchestration </a:t>
              </a:r>
            </a:p>
            <a:p>
              <a:pPr marL="171450" indent="-171450">
                <a:buFont typeface="Arial" panose="020B0604020202020204" pitchFamily="34" charset="0"/>
                <a:buChar char="•"/>
              </a:pPr>
              <a:r>
                <a:rPr lang="en-US" sz="800">
                  <a:solidFill>
                    <a:srgbClr val="000000"/>
                  </a:solidFill>
                </a:rPr>
                <a:t>Intelligent Hybrid Cloud (w/ </a:t>
              </a:r>
              <a:r>
                <a:rPr lang="en-US" sz="800" err="1">
                  <a:solidFill>
                    <a:srgbClr val="000000"/>
                  </a:solidFill>
                </a:rPr>
                <a:t>Serverless</a:t>
              </a:r>
              <a:r>
                <a:rPr lang="en-US" sz="800">
                  <a:solidFill>
                    <a:srgbClr val="000000"/>
                  </a:solidFill>
                </a:rPr>
                <a:t> Event-Driven Automation &amp; Orchestration)</a:t>
              </a:r>
            </a:p>
            <a:p>
              <a:pPr marL="171450" indent="-171450">
                <a:buFont typeface="Arial" panose="020B0604020202020204" pitchFamily="34" charset="0"/>
                <a:buChar char="•"/>
              </a:pPr>
              <a:r>
                <a:rPr lang="en-US" altLang="zh-CN" sz="800">
                  <a:solidFill>
                    <a:srgbClr val="000000"/>
                  </a:solidFill>
                </a:rPr>
                <a:t>VM/Container Performance</a:t>
              </a:r>
            </a:p>
            <a:p>
              <a:r>
                <a:rPr lang="en-US" altLang="zh-CN" sz="800" b="1">
                  <a:solidFill>
                    <a:srgbClr val="000000"/>
                  </a:solidFill>
                  <a:latin typeface="微软雅黑" panose="020B0503020204020204" pitchFamily="34" charset="-122"/>
                  <a:ea typeface="微软雅黑" panose="020B0503020204020204" pitchFamily="34" charset="-122"/>
                </a:rPr>
                <a:t>Intelligent O&amp;M</a:t>
              </a:r>
            </a:p>
            <a:p>
              <a:pPr marL="171450" indent="-171450">
                <a:buFont typeface="Arial" panose="020B0604020202020204" pitchFamily="34" charset="0"/>
                <a:buChar char="•"/>
              </a:pPr>
              <a:r>
                <a:rPr lang="en-US" altLang="zh-CN" sz="800">
                  <a:solidFill>
                    <a:srgbClr val="000000"/>
                  </a:solidFill>
                </a:rPr>
                <a:t>Intelligent Cooling</a:t>
              </a:r>
            </a:p>
            <a:p>
              <a:pPr marL="171450" indent="-171450">
                <a:buFont typeface="Arial" panose="020B0604020202020204" pitchFamily="34" charset="0"/>
                <a:buChar char="•"/>
              </a:pPr>
              <a:r>
                <a:rPr lang="en-US" altLang="zh-CN" sz="800">
                  <a:solidFill>
                    <a:srgbClr val="000000"/>
                  </a:solidFill>
                </a:rPr>
                <a:t>Intelligent Idle System reporting and optimization recommendations</a:t>
              </a:r>
            </a:p>
            <a:p>
              <a:pPr marL="171450" indent="-171450">
                <a:buFont typeface="Arial" panose="020B0604020202020204" pitchFamily="34" charset="0"/>
                <a:buChar char="•"/>
              </a:pPr>
              <a:r>
                <a:rPr lang="en-US" altLang="zh-CN" sz="800">
                  <a:solidFill>
                    <a:srgbClr val="000000"/>
                  </a:solidFill>
                </a:rPr>
                <a:t>More </a:t>
              </a:r>
              <a:r>
                <a:rPr lang="zh-CN" altLang="en-US" sz="800">
                  <a:solidFill>
                    <a:srgbClr val="000000"/>
                  </a:solidFill>
                </a:rPr>
                <a:t>。。。</a:t>
              </a:r>
              <a:endParaRPr lang="en-US" altLang="zh-CN" sz="800">
                <a:solidFill>
                  <a:srgbClr val="000000"/>
                </a:solidFill>
              </a:endParaRPr>
            </a:p>
            <a:p>
              <a:pPr marL="171450" indent="-171450">
                <a:buFont typeface="Arial" panose="020B0604020202020204" pitchFamily="34" charset="0"/>
                <a:buChar char="•"/>
              </a:pPr>
              <a:endParaRPr lang="en-US" altLang="zh-CN" sz="800">
                <a:solidFill>
                  <a:srgbClr val="000000"/>
                </a:solidFill>
              </a:endParaRPr>
            </a:p>
            <a:p>
              <a:pPr marL="171450" indent="-171450">
                <a:buFont typeface="Arial" panose="020B0604020202020204" pitchFamily="34" charset="0"/>
                <a:buChar char="•"/>
              </a:pPr>
              <a:endParaRPr lang="en-US" sz="800">
                <a:solidFill>
                  <a:srgbClr val="000000"/>
                </a:solidFill>
              </a:endParaRPr>
            </a:p>
          </p:txBody>
        </p:sp>
      </p:grpSp>
      <p:sp>
        <p:nvSpPr>
          <p:cNvPr id="128" name="Left-Right Arrow 127"/>
          <p:cNvSpPr/>
          <p:nvPr/>
        </p:nvSpPr>
        <p:spPr bwMode="auto">
          <a:xfrm>
            <a:off x="8733739" y="3383412"/>
            <a:ext cx="333760" cy="191387"/>
          </a:xfrm>
          <a:prstGeom prst="leftRightArrow">
            <a:avLst/>
          </a:prstGeom>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buClr>
                <a:srgbClr val="CC9900"/>
              </a:buClr>
            </a:pPr>
            <a:endParaRPr lang="en-US">
              <a:solidFill>
                <a:srgbClr val="000000"/>
              </a:solidFill>
              <a:latin typeface="Arial" charset="0"/>
              <a:ea typeface="宋体" charset="-122"/>
            </a:endParaRPr>
          </a:p>
        </p:txBody>
      </p:sp>
      <p:sp>
        <p:nvSpPr>
          <p:cNvPr id="130" name="Rounded Rectangle 129"/>
          <p:cNvSpPr/>
          <p:nvPr/>
        </p:nvSpPr>
        <p:spPr bwMode="auto">
          <a:xfrm>
            <a:off x="7191231" y="5235609"/>
            <a:ext cx="1822456" cy="470934"/>
          </a:xfrm>
          <a:prstGeom prst="roundRect">
            <a:avLst/>
          </a:prstGeom>
          <a:solidFill>
            <a:schemeClr val="bg1"/>
          </a:solidFill>
          <a:ln>
            <a:solidFill>
              <a:srgbClr val="FF0000"/>
            </a:solidFill>
          </a:ln>
          <a:effectLst/>
        </p:spPr>
        <p:txBody>
          <a:bodyPr vert="horz" wrap="square" lIns="91440" tIns="45720" rIns="91440" bIns="45720" numCol="1" rtlCol="0" anchor="t" anchorCtr="0" compatLnSpc="1">
            <a:prstTxWarp prst="textNoShape">
              <a:avLst/>
            </a:prstTxWarp>
          </a:bodyPr>
          <a:lstStyle/>
          <a:p>
            <a:pPr algn="ctr"/>
            <a:r>
              <a:rPr lang="en-US" sz="1100" b="1">
                <a:solidFill>
                  <a:srgbClr val="000000"/>
                </a:solidFill>
                <a:latin typeface="微软雅黑" panose="020B0503020204020204" pitchFamily="34" charset="-122"/>
                <a:ea typeface="微软雅黑" panose="020B0503020204020204" pitchFamily="34" charset="-122"/>
              </a:rPr>
              <a:t>AI-driven Smart </a:t>
            </a:r>
            <a:r>
              <a:rPr lang="en-US" sz="1100" b="1" err="1">
                <a:solidFill>
                  <a:srgbClr val="000000"/>
                </a:solidFill>
                <a:latin typeface="微软雅黑" panose="020B0503020204020204" pitchFamily="34" charset="-122"/>
                <a:ea typeface="微软雅黑" panose="020B0503020204020204" pitchFamily="34" charset="-122"/>
              </a:rPr>
              <a:t>IoT</a:t>
            </a:r>
            <a:r>
              <a:rPr lang="en-US" sz="1100" b="1">
                <a:solidFill>
                  <a:srgbClr val="000000"/>
                </a:solidFill>
                <a:latin typeface="微软雅黑" panose="020B0503020204020204" pitchFamily="34" charset="-122"/>
                <a:ea typeface="微软雅黑" panose="020B0503020204020204" pitchFamily="34" charset="-122"/>
              </a:rPr>
              <a:t>  Support (Future)</a:t>
            </a:r>
          </a:p>
        </p:txBody>
      </p:sp>
      <p:sp>
        <p:nvSpPr>
          <p:cNvPr id="131" name="Left-Right Arrow 130"/>
          <p:cNvSpPr/>
          <p:nvPr/>
        </p:nvSpPr>
        <p:spPr bwMode="auto">
          <a:xfrm>
            <a:off x="8733739" y="2384328"/>
            <a:ext cx="333760" cy="191387"/>
          </a:xfrm>
          <a:prstGeom prst="leftRightArrow">
            <a:avLst/>
          </a:prstGeom>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buClr>
                <a:srgbClr val="CC9900"/>
              </a:buClr>
            </a:pPr>
            <a:endParaRPr lang="en-US">
              <a:solidFill>
                <a:srgbClr val="000000"/>
              </a:solidFill>
              <a:latin typeface="Arial" charset="0"/>
              <a:ea typeface="宋体" charset="-122"/>
            </a:endParaRPr>
          </a:p>
        </p:txBody>
      </p:sp>
      <p:sp>
        <p:nvSpPr>
          <p:cNvPr id="52" name="Rectangle 51"/>
          <p:cNvSpPr/>
          <p:nvPr/>
        </p:nvSpPr>
        <p:spPr bwMode="auto">
          <a:xfrm>
            <a:off x="8867735" y="1141035"/>
            <a:ext cx="45719" cy="3564858"/>
          </a:xfrm>
          <a:prstGeom prst="rect">
            <a:avLst/>
          </a:prstGeom>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en-US">
              <a:solidFill>
                <a:srgbClr val="000000"/>
              </a:solidFill>
              <a:latin typeface="Arial" charset="0"/>
              <a:ea typeface="宋体" charset="-122"/>
            </a:endParaRPr>
          </a:p>
        </p:txBody>
      </p:sp>
      <p:sp>
        <p:nvSpPr>
          <p:cNvPr id="9" name="Rectangle 8"/>
          <p:cNvSpPr/>
          <p:nvPr/>
        </p:nvSpPr>
        <p:spPr bwMode="auto">
          <a:xfrm>
            <a:off x="4945739" y="5002198"/>
            <a:ext cx="4124752" cy="45719"/>
          </a:xfrm>
          <a:prstGeom prst="rect">
            <a:avLst/>
          </a:prstGeom>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en-US">
              <a:solidFill>
                <a:srgbClr val="000000"/>
              </a:solidFill>
              <a:latin typeface="Arial" charset="0"/>
              <a:ea typeface="宋体" charset="-122"/>
            </a:endParaRPr>
          </a:p>
        </p:txBody>
      </p:sp>
      <p:sp>
        <p:nvSpPr>
          <p:cNvPr id="54" name="Left-Right Arrow 53"/>
          <p:cNvSpPr/>
          <p:nvPr/>
        </p:nvSpPr>
        <p:spPr bwMode="auto">
          <a:xfrm>
            <a:off x="4182609" y="3268369"/>
            <a:ext cx="980195" cy="264511"/>
          </a:xfrm>
          <a:prstGeom prst="leftRightArrow">
            <a:avLst/>
          </a:prstGeom>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buClr>
                <a:srgbClr val="CC9900"/>
              </a:buClr>
            </a:pPr>
            <a:endParaRPr lang="en-US">
              <a:solidFill>
                <a:srgbClr val="000000"/>
              </a:solidFill>
              <a:latin typeface="Arial" charset="0"/>
              <a:ea typeface="宋体" charset="-122"/>
            </a:endParaRPr>
          </a:p>
        </p:txBody>
      </p:sp>
      <p:sp>
        <p:nvSpPr>
          <p:cNvPr id="55" name="Left-Right Arrow 54"/>
          <p:cNvSpPr/>
          <p:nvPr/>
        </p:nvSpPr>
        <p:spPr bwMode="auto">
          <a:xfrm>
            <a:off x="4180637" y="1367968"/>
            <a:ext cx="1146831" cy="246622"/>
          </a:xfrm>
          <a:prstGeom prst="leftRightArrow">
            <a:avLst/>
          </a:prstGeom>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buClr>
                <a:srgbClr val="CC9900"/>
              </a:buClr>
            </a:pPr>
            <a:endParaRPr lang="en-US">
              <a:solidFill>
                <a:srgbClr val="000000"/>
              </a:solidFill>
              <a:latin typeface="Arial" charset="0"/>
              <a:ea typeface="宋体" charset="-122"/>
            </a:endParaRPr>
          </a:p>
        </p:txBody>
      </p:sp>
      <p:sp>
        <p:nvSpPr>
          <p:cNvPr id="10" name="Left-Right Arrow 9"/>
          <p:cNvSpPr/>
          <p:nvPr/>
        </p:nvSpPr>
        <p:spPr bwMode="auto">
          <a:xfrm rot="5400000">
            <a:off x="2731074" y="2764163"/>
            <a:ext cx="3900684" cy="379230"/>
          </a:xfrm>
          <a:prstGeom prst="leftRightArrow">
            <a:avLst>
              <a:gd name="adj1" fmla="val 55023"/>
              <a:gd name="adj2" fmla="val 50000"/>
            </a:avLst>
          </a:prstGeom>
          <a:noFill/>
          <a:ln w="3175">
            <a:solidFill>
              <a:schemeClr val="tx1"/>
            </a:solidFill>
            <a:prstDash val="solid"/>
          </a:ln>
          <a:effectLst/>
        </p:spPr>
        <p:txBody>
          <a:bodyPr vert="horz" wrap="square" lIns="91440" tIns="45720" rIns="91440" bIns="45720" numCol="1" rtlCol="0" anchor="t" anchorCtr="0" compatLnSpc="1">
            <a:prstTxWarp prst="textNoShape">
              <a:avLst/>
            </a:prstTxWarp>
          </a:bodyPr>
          <a:lstStyle/>
          <a:p>
            <a:pPr>
              <a:buClr>
                <a:srgbClr val="CC9900"/>
              </a:buClr>
            </a:pPr>
            <a:r>
              <a:rPr lang="en-US" sz="1200" b="1">
                <a:solidFill>
                  <a:srgbClr val="000000"/>
                </a:solidFill>
                <a:latin typeface="微软雅黑" panose="020B0503020204020204" pitchFamily="34" charset="-122"/>
                <a:ea typeface="微软雅黑" panose="020B0503020204020204" pitchFamily="34" charset="-122"/>
              </a:rPr>
              <a:t>Huawei Real Time Global Telemetry Network</a:t>
            </a:r>
          </a:p>
        </p:txBody>
      </p:sp>
      <p:sp>
        <p:nvSpPr>
          <p:cNvPr id="57" name="Rounded Rectangle 15"/>
          <p:cNvSpPr/>
          <p:nvPr/>
        </p:nvSpPr>
        <p:spPr bwMode="auto">
          <a:xfrm>
            <a:off x="1521066" y="961851"/>
            <a:ext cx="2676479" cy="917252"/>
          </a:xfrm>
          <a:prstGeom prst="roundRect">
            <a:avLst/>
          </a:prstGeom>
          <a:solidFill>
            <a:schemeClr val="bg1"/>
          </a:solidFill>
          <a:ln>
            <a:solidFill>
              <a:srgbClr val="FF0000"/>
            </a:solidFill>
          </a:ln>
          <a:effectLst/>
        </p:spPr>
        <p:txBody>
          <a:bodyPr vert="horz" wrap="square" lIns="91440" tIns="45720" rIns="91440" bIns="45720" numCol="1" rtlCol="0" anchor="t" anchorCtr="0" compatLnSpc="1">
            <a:prstTxWarp prst="textNoShape">
              <a:avLst/>
            </a:prstTxWarp>
          </a:bodyPr>
          <a:lstStyle/>
          <a:p>
            <a:pPr>
              <a:buClr>
                <a:srgbClr val="CC9900"/>
              </a:buClr>
            </a:pPr>
            <a:endParaRPr lang="en-US" altLang="zh-CN">
              <a:solidFill>
                <a:srgbClr val="000000"/>
              </a:solidFill>
              <a:latin typeface="Arial" charset="0"/>
              <a:ea typeface="宋体" charset="-122"/>
            </a:endParaRPr>
          </a:p>
          <a:p>
            <a:pPr marL="171450" indent="-171450">
              <a:buClr>
                <a:srgbClr val="CC9900"/>
              </a:buClr>
              <a:buFont typeface="Arial" panose="020B0604020202020204" pitchFamily="34" charset="0"/>
              <a:buChar char="•"/>
            </a:pPr>
            <a:r>
              <a:rPr lang="en-US" altLang="zh-CN" sz="900" b="1">
                <a:solidFill>
                  <a:srgbClr val="000000"/>
                </a:solidFill>
                <a:latin typeface="微软雅黑" panose="020B0503020204020204" pitchFamily="34" charset="-122"/>
                <a:ea typeface="微软雅黑" panose="020B0503020204020204" pitchFamily="34" charset="-122"/>
              </a:rPr>
              <a:t>Offline eService</a:t>
            </a:r>
          </a:p>
          <a:p>
            <a:pPr marL="171450" indent="-171450">
              <a:buClr>
                <a:srgbClr val="CC9900"/>
              </a:buClr>
              <a:buFont typeface="Arial" panose="020B0604020202020204" pitchFamily="34" charset="0"/>
              <a:buChar char="•"/>
            </a:pPr>
            <a:r>
              <a:rPr lang="en-US" altLang="zh-CN" sz="900" b="1">
                <a:solidFill>
                  <a:srgbClr val="000000"/>
                </a:solidFill>
                <a:latin typeface="微软雅黑" panose="020B0503020204020204" pitchFamily="34" charset="-122"/>
                <a:ea typeface="微软雅黑" panose="020B0503020204020204" pitchFamily="34" charset="-122"/>
              </a:rPr>
              <a:t>Federated cloud</a:t>
            </a:r>
            <a:endParaRPr lang="en-US" sz="900" b="1">
              <a:solidFill>
                <a:srgbClr val="000000"/>
              </a:solidFill>
              <a:latin typeface="微软雅黑" panose="020B0503020204020204" pitchFamily="34" charset="-122"/>
              <a:ea typeface="微软雅黑" panose="020B0503020204020204" pitchFamily="34" charset="-122"/>
            </a:endParaRPr>
          </a:p>
        </p:txBody>
      </p:sp>
      <p:sp>
        <p:nvSpPr>
          <p:cNvPr id="58" name="TextBox 106"/>
          <p:cNvSpPr txBox="1"/>
          <p:nvPr/>
        </p:nvSpPr>
        <p:spPr>
          <a:xfrm rot="16200000">
            <a:off x="2683484" y="130534"/>
            <a:ext cx="353943" cy="1925662"/>
          </a:xfrm>
          <a:prstGeom prst="rect">
            <a:avLst/>
          </a:prstGeom>
          <a:solidFill>
            <a:schemeClr val="bg1"/>
          </a:solidFill>
        </p:spPr>
        <p:txBody>
          <a:bodyPr vert="eaVert" wrap="square" rtlCol="0">
            <a:spAutoFit/>
          </a:bodyPr>
          <a:lstStyle/>
          <a:p>
            <a:pPr algn="ctr"/>
            <a:r>
              <a:rPr lang="en-US" altLang="zh-CN" sz="1100" b="1">
                <a:solidFill>
                  <a:srgbClr val="B2B2B2">
                    <a:lumMod val="50000"/>
                  </a:srgbClr>
                </a:solidFill>
                <a:latin typeface="Arial" charset="0"/>
              </a:rPr>
              <a:t>Trusted Third-Party Cloud</a:t>
            </a:r>
            <a:endParaRPr lang="en-US" sz="1100" b="1">
              <a:solidFill>
                <a:srgbClr val="000000"/>
              </a:solidFill>
            </a:endParaRPr>
          </a:p>
        </p:txBody>
      </p:sp>
      <p:sp>
        <p:nvSpPr>
          <p:cNvPr id="60" name="Rounded Rectangle 15"/>
          <p:cNvSpPr/>
          <p:nvPr/>
        </p:nvSpPr>
        <p:spPr bwMode="auto">
          <a:xfrm>
            <a:off x="5722869" y="2753240"/>
            <a:ext cx="2676479" cy="879488"/>
          </a:xfrm>
          <a:prstGeom prst="roundRect">
            <a:avLst/>
          </a:prstGeom>
          <a:solidFill>
            <a:schemeClr val="bg1"/>
          </a:solidFill>
          <a:ln>
            <a:solidFill>
              <a:srgbClr val="FF0000"/>
            </a:solidFill>
          </a:ln>
          <a:effectLst/>
        </p:spPr>
        <p:txBody>
          <a:bodyPr vert="horz" wrap="square" lIns="91440" tIns="45720" rIns="91440" bIns="45720" numCol="1" rtlCol="0" anchor="t" anchorCtr="0" compatLnSpc="1">
            <a:prstTxWarp prst="textNoShape">
              <a:avLst/>
            </a:prstTxWarp>
          </a:bodyPr>
          <a:lstStyle/>
          <a:p>
            <a:pPr>
              <a:buClr>
                <a:srgbClr val="CC9900"/>
              </a:buClr>
            </a:pPr>
            <a:endParaRPr lang="en-US" altLang="zh-CN">
              <a:solidFill>
                <a:srgbClr val="000000"/>
              </a:solidFill>
              <a:latin typeface="Arial" charset="0"/>
              <a:ea typeface="宋体" charset="-122"/>
            </a:endParaRPr>
          </a:p>
          <a:p>
            <a:pPr marL="171450" indent="-171450">
              <a:buClr>
                <a:srgbClr val="CC9900"/>
              </a:buClr>
              <a:buFont typeface="Arial" panose="020B0604020202020204" pitchFamily="34" charset="0"/>
              <a:buChar char="•"/>
            </a:pPr>
            <a:endParaRPr lang="en-US" altLang="zh-CN" sz="900" b="1">
              <a:solidFill>
                <a:srgbClr val="000000"/>
              </a:solidFill>
              <a:latin typeface="Arial" panose="020B0604020202020204" pitchFamily="34" charset="0"/>
              <a:cs typeface="Arial" panose="020B0604020202020204" pitchFamily="34" charset="0"/>
            </a:endParaRPr>
          </a:p>
        </p:txBody>
      </p:sp>
      <p:sp>
        <p:nvSpPr>
          <p:cNvPr id="5" name="矩形 4"/>
          <p:cNvSpPr/>
          <p:nvPr/>
        </p:nvSpPr>
        <p:spPr>
          <a:xfrm>
            <a:off x="6150877" y="2651180"/>
            <a:ext cx="1955985" cy="261610"/>
          </a:xfrm>
          <a:prstGeom prst="rect">
            <a:avLst/>
          </a:prstGeom>
          <a:solidFill>
            <a:schemeClr val="bg1"/>
          </a:solidFill>
        </p:spPr>
        <p:txBody>
          <a:bodyPr wrap="none">
            <a:spAutoFit/>
          </a:bodyPr>
          <a:lstStyle/>
          <a:p>
            <a:pPr algn="ctr"/>
            <a:r>
              <a:rPr lang="en-US" altLang="zh-CN" sz="1100" b="1">
                <a:solidFill>
                  <a:srgbClr val="000000"/>
                </a:solidFill>
                <a:latin typeface="微软雅黑" panose="020B0503020204020204" pitchFamily="34" charset="-122"/>
                <a:ea typeface="微软雅黑" panose="020B0503020204020204" pitchFamily="34" charset="-122"/>
              </a:rPr>
              <a:t>eService BDL AI Platform</a:t>
            </a:r>
          </a:p>
        </p:txBody>
      </p:sp>
      <p:sp>
        <p:nvSpPr>
          <p:cNvPr id="12" name="矩形 11"/>
          <p:cNvSpPr/>
          <p:nvPr/>
        </p:nvSpPr>
        <p:spPr>
          <a:xfrm>
            <a:off x="5990302" y="1319055"/>
            <a:ext cx="1710726" cy="369332"/>
          </a:xfrm>
          <a:prstGeom prst="rect">
            <a:avLst/>
          </a:prstGeom>
        </p:spPr>
        <p:txBody>
          <a:bodyPr wrap="none">
            <a:spAutoFit/>
          </a:bodyPr>
          <a:lstStyle/>
          <a:p>
            <a:pPr algn="ctr" defTabSz="685783">
              <a:buClr>
                <a:srgbClr val="CC9900"/>
              </a:buClr>
            </a:pPr>
            <a:r>
              <a:rPr lang="en-US" altLang="zh-CN" b="1">
                <a:solidFill>
                  <a:srgbClr val="000000"/>
                </a:solidFill>
                <a:effectLst>
                  <a:outerShdw blurRad="38100" dist="38100" dir="2700000" algn="tl">
                    <a:srgbClr val="000000">
                      <a:alpha val="43137"/>
                    </a:srgbClr>
                  </a:outerShdw>
                </a:effectLst>
                <a:latin typeface="Arial" charset="0"/>
              </a:rPr>
              <a:t>Huawei Cloud</a:t>
            </a:r>
          </a:p>
        </p:txBody>
      </p:sp>
      <p:sp>
        <p:nvSpPr>
          <p:cNvPr id="62" name="Rounded Rectangle 15"/>
          <p:cNvSpPr/>
          <p:nvPr/>
        </p:nvSpPr>
        <p:spPr bwMode="auto">
          <a:xfrm>
            <a:off x="5726018" y="1772816"/>
            <a:ext cx="2676479" cy="891306"/>
          </a:xfrm>
          <a:prstGeom prst="roundRect">
            <a:avLst/>
          </a:prstGeom>
          <a:solidFill>
            <a:schemeClr val="bg1"/>
          </a:solidFill>
          <a:ln>
            <a:solidFill>
              <a:srgbClr val="FF0000"/>
            </a:solidFill>
          </a:ln>
          <a:effectLst/>
        </p:spPr>
        <p:txBody>
          <a:bodyPr vert="horz" wrap="square" lIns="91440" tIns="45720" rIns="91440" bIns="45720" numCol="1" rtlCol="0" anchor="t" anchorCtr="0" compatLnSpc="1">
            <a:prstTxWarp prst="textNoShape">
              <a:avLst/>
            </a:prstTxWarp>
          </a:bodyPr>
          <a:lstStyle/>
          <a:p>
            <a:pPr>
              <a:buClr>
                <a:srgbClr val="CC9900"/>
              </a:buClr>
            </a:pPr>
            <a:endParaRPr lang="en-US">
              <a:solidFill>
                <a:srgbClr val="000000"/>
              </a:solidFill>
              <a:latin typeface="Arial" charset="0"/>
              <a:ea typeface="宋体" charset="-122"/>
            </a:endParaRPr>
          </a:p>
        </p:txBody>
      </p:sp>
      <p:sp>
        <p:nvSpPr>
          <p:cNvPr id="63" name="TextBox 106"/>
          <p:cNvSpPr txBox="1"/>
          <p:nvPr/>
        </p:nvSpPr>
        <p:spPr>
          <a:xfrm rot="16200000">
            <a:off x="6912350" y="952993"/>
            <a:ext cx="353943" cy="1704249"/>
          </a:xfrm>
          <a:prstGeom prst="rect">
            <a:avLst/>
          </a:prstGeom>
          <a:solidFill>
            <a:schemeClr val="bg1"/>
          </a:solidFill>
        </p:spPr>
        <p:txBody>
          <a:bodyPr vert="eaVert" wrap="square" rtlCol="0">
            <a:spAutoFit/>
          </a:bodyPr>
          <a:lstStyle/>
          <a:p>
            <a:pPr algn="ctr"/>
            <a:r>
              <a:rPr lang="en-US" sz="1100" b="1">
                <a:solidFill>
                  <a:srgbClr val="000000"/>
                </a:solidFill>
              </a:rPr>
              <a:t>AI-Driven Operation</a:t>
            </a:r>
          </a:p>
        </p:txBody>
      </p:sp>
      <p:sp>
        <p:nvSpPr>
          <p:cNvPr id="64" name="TextBox 10"/>
          <p:cNvSpPr txBox="1"/>
          <p:nvPr/>
        </p:nvSpPr>
        <p:spPr>
          <a:xfrm>
            <a:off x="5866971" y="1973548"/>
            <a:ext cx="2299665"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171446" indent="-171446">
              <a:buFont typeface="Arial" panose="020B0604020202020204" pitchFamily="34" charset="0"/>
              <a:buChar char="•"/>
            </a:pPr>
            <a:r>
              <a:rPr lang="en-US" altLang="zh-CN" sz="800" b="1">
                <a:solidFill>
                  <a:srgbClr val="000000"/>
                </a:solidFill>
                <a:latin typeface="微软雅黑" panose="020B0503020204020204" pitchFamily="34" charset="-122"/>
                <a:ea typeface="微软雅黑" panose="020B0503020204020204" pitchFamily="34" charset="-122"/>
              </a:rPr>
              <a:t>Performance Auto-tuning</a:t>
            </a:r>
            <a:endParaRPr lang="en-US" sz="800">
              <a:solidFill>
                <a:srgbClr val="000000"/>
              </a:solidFill>
            </a:endParaRPr>
          </a:p>
          <a:p>
            <a:pPr marL="171446" indent="-171446">
              <a:buFont typeface="Arial" panose="020B0604020202020204" pitchFamily="34" charset="0"/>
              <a:buChar char="•"/>
            </a:pPr>
            <a:r>
              <a:rPr lang="en-US" altLang="zh-CN" sz="800" b="1">
                <a:solidFill>
                  <a:srgbClr val="000000"/>
                </a:solidFill>
                <a:latin typeface="微软雅黑" panose="020B0503020204020204" pitchFamily="34" charset="-122"/>
                <a:ea typeface="微软雅黑" panose="020B0503020204020204" pitchFamily="34" charset="-122"/>
              </a:rPr>
              <a:t>Anomaly Detection</a:t>
            </a:r>
            <a:endParaRPr lang="en-US" sz="800">
              <a:solidFill>
                <a:srgbClr val="000000"/>
              </a:solidFill>
            </a:endParaRPr>
          </a:p>
          <a:p>
            <a:pPr marL="171446" indent="-171446">
              <a:buFont typeface="Arial" panose="020B0604020202020204" pitchFamily="34" charset="0"/>
              <a:buChar char="•"/>
            </a:pPr>
            <a:r>
              <a:rPr lang="en-US" altLang="zh-CN" sz="800" b="1">
                <a:solidFill>
                  <a:srgbClr val="000000"/>
                </a:solidFill>
                <a:latin typeface="微软雅黑" panose="020B0503020204020204" pitchFamily="34" charset="-122"/>
                <a:ea typeface="微软雅黑" panose="020B0503020204020204" pitchFamily="34" charset="-122"/>
              </a:rPr>
              <a:t>Auto Configuration and Deployment</a:t>
            </a:r>
            <a:endParaRPr lang="en-US" sz="800" b="1">
              <a:solidFill>
                <a:srgbClr val="000000"/>
              </a:solidFill>
              <a:latin typeface="微软雅黑" panose="020B0503020204020204" pitchFamily="34" charset="-122"/>
              <a:ea typeface="微软雅黑" panose="020B0503020204020204" pitchFamily="34" charset="-122"/>
            </a:endParaRPr>
          </a:p>
        </p:txBody>
      </p:sp>
      <p:sp>
        <p:nvSpPr>
          <p:cNvPr id="13" name="矩形 12"/>
          <p:cNvSpPr/>
          <p:nvPr/>
        </p:nvSpPr>
        <p:spPr>
          <a:xfrm>
            <a:off x="5899092" y="2912791"/>
            <a:ext cx="2469907" cy="646331"/>
          </a:xfrm>
          <a:prstGeom prst="rect">
            <a:avLst/>
          </a:prstGeom>
        </p:spPr>
        <p:txBody>
          <a:bodyPr wrap="square">
            <a:spAutoFit/>
          </a:bodyPr>
          <a:lstStyle/>
          <a:p>
            <a:pPr marL="171450" indent="-171450">
              <a:buClr>
                <a:srgbClr val="CC9900"/>
              </a:buClr>
              <a:buFont typeface="Arial" panose="020B0604020202020204" pitchFamily="34" charset="0"/>
              <a:buChar char="•"/>
            </a:pPr>
            <a:r>
              <a:rPr lang="en-US" altLang="zh-CN" sz="900" b="1">
                <a:solidFill>
                  <a:srgbClr val="000000"/>
                </a:solidFill>
                <a:latin typeface="微软雅黑" panose="020B0503020204020204" pitchFamily="34" charset="-122"/>
                <a:ea typeface="微软雅黑" panose="020B0503020204020204" pitchFamily="34" charset="-122"/>
              </a:rPr>
              <a:t>AI chips</a:t>
            </a:r>
          </a:p>
          <a:p>
            <a:pPr marL="171450" indent="-171450">
              <a:buClr>
                <a:srgbClr val="CC9900"/>
              </a:buClr>
              <a:buFont typeface="Arial" panose="020B0604020202020204" pitchFamily="34" charset="0"/>
              <a:buChar char="•"/>
            </a:pPr>
            <a:r>
              <a:rPr lang="en-US" altLang="zh-CN" sz="900" b="1">
                <a:solidFill>
                  <a:srgbClr val="000000"/>
                </a:solidFill>
                <a:latin typeface="微软雅黑" panose="020B0503020204020204" pitchFamily="34" charset="-122"/>
                <a:ea typeface="微软雅黑" panose="020B0503020204020204" pitchFamily="34" charset="-122"/>
                <a:cs typeface="Arial" panose="020B0604020202020204" pitchFamily="34" charset="0"/>
              </a:rPr>
              <a:t>Cloud  ML/DL/Big Data SW Tools</a:t>
            </a:r>
          </a:p>
          <a:p>
            <a:pPr marL="171450" indent="-171450">
              <a:buClr>
                <a:srgbClr val="CC9900"/>
              </a:buClr>
              <a:buFont typeface="Arial" panose="020B0604020202020204" pitchFamily="34" charset="0"/>
              <a:buChar char="•"/>
            </a:pPr>
            <a:r>
              <a:rPr lang="en-US" altLang="zh-CN" sz="900" b="1">
                <a:solidFill>
                  <a:srgbClr val="000000"/>
                </a:solidFill>
                <a:latin typeface="微软雅黑" panose="020B0503020204020204" pitchFamily="34" charset="-122"/>
                <a:ea typeface="微软雅黑" panose="020B0503020204020204" pitchFamily="34" charset="-122"/>
                <a:cs typeface="Arial" panose="020B0604020202020204" pitchFamily="34" charset="0"/>
              </a:rPr>
              <a:t>Cloud HW/SW Security</a:t>
            </a:r>
          </a:p>
          <a:p>
            <a:pPr marL="171450" indent="-171450">
              <a:buClr>
                <a:srgbClr val="CC9900"/>
              </a:buClr>
              <a:buFont typeface="Arial" panose="020B0604020202020204" pitchFamily="34" charset="0"/>
              <a:buChar char="•"/>
            </a:pPr>
            <a:r>
              <a:rPr lang="en-US" altLang="zh-CN" sz="900" b="1">
                <a:solidFill>
                  <a:srgbClr val="000000"/>
                </a:solidFill>
                <a:latin typeface="微软雅黑" panose="020B0503020204020204" pitchFamily="34" charset="-122"/>
                <a:ea typeface="微软雅黑" panose="020B0503020204020204" pitchFamily="34" charset="-122"/>
                <a:cs typeface="Arial" panose="020B0604020202020204" pitchFamily="34" charset="0"/>
              </a:rPr>
              <a:t>Huawei Cloud Smart Datacenter</a:t>
            </a:r>
          </a:p>
        </p:txBody>
      </p:sp>
      <p:grpSp>
        <p:nvGrpSpPr>
          <p:cNvPr id="15" name="组合 14"/>
          <p:cNvGrpSpPr/>
          <p:nvPr/>
        </p:nvGrpSpPr>
        <p:grpSpPr>
          <a:xfrm>
            <a:off x="1512901" y="4490111"/>
            <a:ext cx="2684643" cy="1484436"/>
            <a:chOff x="64024" y="4517663"/>
            <a:chExt cx="2447906" cy="1484436"/>
          </a:xfrm>
        </p:grpSpPr>
        <p:grpSp>
          <p:nvGrpSpPr>
            <p:cNvPr id="14" name="组合 13"/>
            <p:cNvGrpSpPr/>
            <p:nvPr/>
          </p:nvGrpSpPr>
          <p:grpSpPr>
            <a:xfrm>
              <a:off x="64024" y="4705893"/>
              <a:ext cx="2447906" cy="1296206"/>
              <a:chOff x="3452352" y="4900759"/>
              <a:chExt cx="2447906" cy="1296206"/>
            </a:xfrm>
          </p:grpSpPr>
          <p:sp>
            <p:nvSpPr>
              <p:cNvPr id="110" name="Rounded Rectangle 109"/>
              <p:cNvSpPr/>
              <p:nvPr/>
            </p:nvSpPr>
            <p:spPr bwMode="auto">
              <a:xfrm>
                <a:off x="3452352" y="4900759"/>
                <a:ext cx="2447906" cy="1217809"/>
              </a:xfrm>
              <a:prstGeom prst="roundRect">
                <a:avLst/>
              </a:prstGeom>
              <a:solidFill>
                <a:schemeClr val="bg1"/>
              </a:solidFill>
              <a:ln>
                <a:solidFill>
                  <a:srgbClr val="FF0000"/>
                </a:solidFill>
              </a:ln>
              <a:effectLst/>
            </p:spPr>
            <p:txBody>
              <a:bodyPr vert="horz" wrap="square" lIns="91440" tIns="45720" rIns="91440" bIns="45720" numCol="1" rtlCol="0" anchor="t" anchorCtr="0" compatLnSpc="1">
                <a:prstTxWarp prst="textNoShape">
                  <a:avLst/>
                </a:prstTxWarp>
              </a:bodyPr>
              <a:lstStyle/>
              <a:p>
                <a:pPr>
                  <a:buClr>
                    <a:srgbClr val="CC9900"/>
                  </a:buClr>
                </a:pPr>
                <a:endParaRPr lang="en-US">
                  <a:solidFill>
                    <a:srgbClr val="000000"/>
                  </a:solidFill>
                  <a:latin typeface="Arial" charset="0"/>
                  <a:ea typeface="宋体" charset="-122"/>
                </a:endParaRPr>
              </a:p>
            </p:txBody>
          </p:sp>
          <p:sp>
            <p:nvSpPr>
              <p:cNvPr id="113" name="TextBox 10"/>
              <p:cNvSpPr txBox="1"/>
              <p:nvPr/>
            </p:nvSpPr>
            <p:spPr>
              <a:xfrm>
                <a:off x="3648538" y="5017283"/>
                <a:ext cx="2155756" cy="117968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171450" indent="-171450">
                  <a:buClr>
                    <a:srgbClr val="FFC000"/>
                  </a:buClr>
                  <a:buFont typeface="Arial" panose="020B0604020202020204" pitchFamily="34" charset="0"/>
                  <a:buChar char="•"/>
                </a:pPr>
                <a:r>
                  <a:rPr lang="en-US" sz="900" b="1">
                    <a:solidFill>
                      <a:srgbClr val="000000"/>
                    </a:solidFill>
                    <a:latin typeface="微软雅黑" panose="020B0503020204020204" pitchFamily="34" charset="-122"/>
                    <a:ea typeface="微软雅黑" panose="020B0503020204020204" pitchFamily="34" charset="-122"/>
                  </a:rPr>
                  <a:t>Intelligent Automation</a:t>
                </a:r>
              </a:p>
              <a:p>
                <a:pPr marL="628646" lvl="1" indent="-171446">
                  <a:buFont typeface="Arial" panose="020B0604020202020204" pitchFamily="34" charset="0"/>
                  <a:buChar char="•"/>
                </a:pPr>
                <a:r>
                  <a:rPr lang="en-US" sz="758">
                    <a:solidFill>
                      <a:srgbClr val="000000"/>
                    </a:solidFill>
                  </a:rPr>
                  <a:t>Intelligent cooling</a:t>
                </a:r>
              </a:p>
              <a:p>
                <a:pPr marL="628646" lvl="1" indent="-171446">
                  <a:buFont typeface="Arial" panose="020B0604020202020204" pitchFamily="34" charset="0"/>
                  <a:buChar char="•"/>
                </a:pPr>
                <a:r>
                  <a:rPr lang="en-US" altLang="zh-CN" sz="758">
                    <a:solidFill>
                      <a:srgbClr val="000000"/>
                    </a:solidFill>
                  </a:rPr>
                  <a:t>Intelligent power</a:t>
                </a:r>
                <a:endParaRPr lang="en-US" sz="758">
                  <a:solidFill>
                    <a:srgbClr val="000000"/>
                  </a:solidFill>
                </a:endParaRPr>
              </a:p>
              <a:p>
                <a:pPr marL="171450" indent="-171450">
                  <a:buClr>
                    <a:schemeClr val="accent2"/>
                  </a:buClr>
                  <a:buFont typeface="Arial" panose="020B0604020202020204" pitchFamily="34" charset="0"/>
                  <a:buChar char="•"/>
                </a:pPr>
                <a:r>
                  <a:rPr lang="en-US" sz="900" b="1">
                    <a:solidFill>
                      <a:srgbClr val="000000"/>
                    </a:solidFill>
                    <a:latin typeface="微软雅黑" panose="020B0503020204020204" pitchFamily="34" charset="-122"/>
                    <a:ea typeface="微软雅黑" panose="020B0503020204020204" pitchFamily="34" charset="-122"/>
                  </a:rPr>
                  <a:t>Intelligent Troubleshooting</a:t>
                </a:r>
              </a:p>
              <a:p>
                <a:pPr marL="628646" lvl="1" indent="-171446">
                  <a:buFont typeface="Arial" panose="020B0604020202020204" pitchFamily="34" charset="0"/>
                  <a:buChar char="•"/>
                </a:pPr>
                <a:r>
                  <a:rPr lang="en-US" sz="750">
                    <a:solidFill>
                      <a:srgbClr val="000000"/>
                    </a:solidFill>
                  </a:rPr>
                  <a:t>SSD Failure Prediction</a:t>
                </a:r>
              </a:p>
              <a:p>
                <a:pPr marL="628646" lvl="1" indent="-171446">
                  <a:buFont typeface="Arial" panose="020B0604020202020204" pitchFamily="34" charset="0"/>
                  <a:buChar char="•"/>
                </a:pPr>
                <a:r>
                  <a:rPr lang="en-US" sz="750">
                    <a:solidFill>
                      <a:srgbClr val="000000"/>
                    </a:solidFill>
                  </a:rPr>
                  <a:t>HDD Failure Prediction</a:t>
                </a:r>
              </a:p>
              <a:p>
                <a:pPr marL="628646" lvl="1" indent="-171446">
                  <a:buFont typeface="Arial" panose="020B0604020202020204" pitchFamily="34" charset="0"/>
                  <a:buChar char="•"/>
                </a:pPr>
                <a:r>
                  <a:rPr lang="en-US" sz="750">
                    <a:solidFill>
                      <a:srgbClr val="000000"/>
                    </a:solidFill>
                  </a:rPr>
                  <a:t>Intelligent RCA/Self-Healing</a:t>
                </a:r>
              </a:p>
              <a:p>
                <a:pPr marL="628646" lvl="1" indent="-171446">
                  <a:buFont typeface="Arial" panose="020B0604020202020204" pitchFamily="34" charset="0"/>
                  <a:buChar char="•"/>
                </a:pPr>
                <a:r>
                  <a:rPr lang="en-US" sz="750">
                    <a:solidFill>
                      <a:srgbClr val="000000"/>
                    </a:solidFill>
                  </a:rPr>
                  <a:t>Proactive Health Score</a:t>
                </a:r>
              </a:p>
              <a:p>
                <a:pPr marL="628646" lvl="1" indent="-171446">
                  <a:buFont typeface="Arial" panose="020B0604020202020204" pitchFamily="34" charset="0"/>
                  <a:buChar char="•"/>
                </a:pPr>
                <a:r>
                  <a:rPr lang="en-US" sz="750">
                    <a:solidFill>
                      <a:srgbClr val="000000"/>
                    </a:solidFill>
                  </a:rPr>
                  <a:t>Anomaly Detection</a:t>
                </a:r>
              </a:p>
            </p:txBody>
          </p:sp>
        </p:grpSp>
        <p:sp>
          <p:nvSpPr>
            <p:cNvPr id="112" name="TextBox 111"/>
            <p:cNvSpPr txBox="1"/>
            <p:nvPr/>
          </p:nvSpPr>
          <p:spPr>
            <a:xfrm rot="16200000">
              <a:off x="1108366" y="3646481"/>
              <a:ext cx="353943" cy="2096308"/>
            </a:xfrm>
            <a:prstGeom prst="rect">
              <a:avLst/>
            </a:prstGeom>
            <a:solidFill>
              <a:schemeClr val="bg1"/>
            </a:solidFill>
          </p:spPr>
          <p:txBody>
            <a:bodyPr vert="eaVert" wrap="square" rtlCol="0">
              <a:spAutoFit/>
            </a:bodyPr>
            <a:lstStyle/>
            <a:p>
              <a:pPr algn="ctr"/>
              <a:r>
                <a:rPr lang="en-US" sz="1100" b="1">
                  <a:solidFill>
                    <a:srgbClr val="000000"/>
                  </a:solidFill>
                  <a:latin typeface="微软雅黑" panose="020B0503020204020204" pitchFamily="34" charset="-122"/>
                  <a:ea typeface="微软雅黑" panose="020B0503020204020204" pitchFamily="34" charset="-122"/>
                </a:rPr>
                <a:t>AI-Driven Intelligent Compute</a:t>
              </a:r>
            </a:p>
          </p:txBody>
        </p:sp>
      </p:grpSp>
      <p:sp>
        <p:nvSpPr>
          <p:cNvPr id="20" name="下弧形箭头 19"/>
          <p:cNvSpPr/>
          <p:nvPr/>
        </p:nvSpPr>
        <p:spPr bwMode="auto">
          <a:xfrm rot="11884479">
            <a:off x="8195034" y="2017572"/>
            <a:ext cx="1093422" cy="356972"/>
          </a:xfrm>
          <a:prstGeom prst="curvedUpArrow">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defTabSz="801688"/>
            <a:endParaRPr lang="zh-CN" altLang="en-US">
              <a:solidFill>
                <a:srgbClr val="FFFFFF"/>
              </a:solidFill>
            </a:endParaRPr>
          </a:p>
        </p:txBody>
      </p:sp>
      <p:pic>
        <p:nvPicPr>
          <p:cNvPr id="3" name="Picture 2">
            <a:extLst>
              <a:ext uri="{FF2B5EF4-FFF2-40B4-BE49-F238E27FC236}">
                <a16:creationId xmlns:a16="http://schemas.microsoft.com/office/drawing/2014/main" id="{485A8FC7-E02B-7B45-9B87-A6D072225617}"/>
              </a:ext>
            </a:extLst>
          </p:cNvPr>
          <p:cNvPicPr>
            <a:picLocks noChangeAspect="1"/>
          </p:cNvPicPr>
          <p:nvPr/>
        </p:nvPicPr>
        <p:blipFill>
          <a:blip r:embed="rId5"/>
          <a:stretch>
            <a:fillRect/>
          </a:stretch>
        </p:blipFill>
        <p:spPr>
          <a:xfrm>
            <a:off x="9186664" y="1665650"/>
            <a:ext cx="680000" cy="242341"/>
          </a:xfrm>
          <a:prstGeom prst="rect">
            <a:avLst/>
          </a:prstGeom>
        </p:spPr>
      </p:pic>
    </p:spTree>
    <p:extLst>
      <p:ext uri="{BB962C8B-B14F-4D97-AF65-F5344CB8AC3E}">
        <p14:creationId xmlns:p14="http://schemas.microsoft.com/office/powerpoint/2010/main" val="3200300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3CE73-1B09-4FFC-A468-B80410FCDE39}"/>
              </a:ext>
            </a:extLst>
          </p:cNvPr>
          <p:cNvSpPr>
            <a:spLocks noGrp="1"/>
          </p:cNvSpPr>
          <p:nvPr>
            <p:ph type="ctrTitle"/>
          </p:nvPr>
        </p:nvSpPr>
        <p:spPr/>
        <p:txBody>
          <a:bodyPr/>
          <a:lstStyle/>
          <a:p>
            <a:r>
              <a:rPr lang="en-US"/>
              <a:t>GDPR Market</a:t>
            </a:r>
          </a:p>
        </p:txBody>
      </p:sp>
    </p:spTree>
    <p:extLst>
      <p:ext uri="{BB962C8B-B14F-4D97-AF65-F5344CB8AC3E}">
        <p14:creationId xmlns:p14="http://schemas.microsoft.com/office/powerpoint/2010/main" val="1510759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8A346-4F0D-442C-BB7C-979DDD4CBE57}"/>
              </a:ext>
            </a:extLst>
          </p:cNvPr>
          <p:cNvSpPr>
            <a:spLocks noGrp="1"/>
          </p:cNvSpPr>
          <p:nvPr>
            <p:ph type="sldNum" sz="quarter" idx="12"/>
          </p:nvPr>
        </p:nvSpPr>
        <p:spPr/>
        <p:txBody>
          <a:bodyPr/>
          <a:lstStyle/>
          <a:p>
            <a:fld id="{3B917CB5-27BD-4ECA-9D86-80D4B900A204}" type="slidenum">
              <a:rPr lang="en-US" smtClean="0"/>
              <a:pPr/>
              <a:t>19</a:t>
            </a:fld>
            <a:endParaRPr lang="en-US"/>
          </a:p>
        </p:txBody>
      </p:sp>
      <p:sp>
        <p:nvSpPr>
          <p:cNvPr id="4" name="Rectangle 3">
            <a:extLst>
              <a:ext uri="{FF2B5EF4-FFF2-40B4-BE49-F238E27FC236}">
                <a16:creationId xmlns:a16="http://schemas.microsoft.com/office/drawing/2014/main" id="{5FC626C4-EC3F-46B8-9B04-06ACF0598CA7}"/>
              </a:ext>
            </a:extLst>
          </p:cNvPr>
          <p:cNvSpPr/>
          <p:nvPr/>
        </p:nvSpPr>
        <p:spPr>
          <a:xfrm>
            <a:off x="4989494" y="968600"/>
            <a:ext cx="4564166" cy="20980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chemeClr val="tx1"/>
              </a:solidFill>
              <a:cs typeface="Calibri"/>
            </a:endParaRPr>
          </a:p>
        </p:txBody>
      </p:sp>
      <p:sp>
        <p:nvSpPr>
          <p:cNvPr id="5" name="Rectangle 4">
            <a:extLst>
              <a:ext uri="{FF2B5EF4-FFF2-40B4-BE49-F238E27FC236}">
                <a16:creationId xmlns:a16="http://schemas.microsoft.com/office/drawing/2014/main" id="{FEC8CCED-86AD-4C74-AAFE-DF0DD1DD61CD}"/>
              </a:ext>
            </a:extLst>
          </p:cNvPr>
          <p:cNvSpPr/>
          <p:nvPr/>
        </p:nvSpPr>
        <p:spPr>
          <a:xfrm>
            <a:off x="783523" y="4743042"/>
            <a:ext cx="8764807" cy="15632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solidFill>
                <a:schemeClr val="tx1"/>
              </a:solidFill>
              <a:cs typeface="Calibri"/>
            </a:endParaRPr>
          </a:p>
        </p:txBody>
      </p:sp>
      <p:sp>
        <p:nvSpPr>
          <p:cNvPr id="6" name="TextBox 1">
            <a:extLst>
              <a:ext uri="{FF2B5EF4-FFF2-40B4-BE49-F238E27FC236}">
                <a16:creationId xmlns:a16="http://schemas.microsoft.com/office/drawing/2014/main" id="{51E538D9-738D-4E1D-A697-C303C6531DA8}"/>
              </a:ext>
            </a:extLst>
          </p:cNvPr>
          <p:cNvSpPr txBox="1"/>
          <p:nvPr/>
        </p:nvSpPr>
        <p:spPr>
          <a:xfrm>
            <a:off x="1063812" y="5260119"/>
            <a:ext cx="1324578" cy="758202"/>
          </a:xfrm>
          <a:prstGeom prst="rect">
            <a:avLst/>
          </a:prstGeom>
          <a:solidFill>
            <a:schemeClr val="bg1">
              <a:lumMod val="65000"/>
            </a:schemeClr>
          </a:solidFill>
          <a:ln>
            <a:solidFill>
              <a:schemeClr val="bg1"/>
            </a:solidFill>
          </a:ln>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Level 1</a:t>
            </a:r>
            <a:endParaRPr lang="en-US" sz="1400">
              <a:cs typeface="Calibri"/>
            </a:endParaRPr>
          </a:p>
          <a:p>
            <a:r>
              <a:rPr lang="en-US" sz="1400"/>
              <a:t>Basic GDPR compliance </a:t>
            </a:r>
            <a:endParaRPr lang="en-US" sz="1400">
              <a:cs typeface="Calibri"/>
            </a:endParaRPr>
          </a:p>
        </p:txBody>
      </p:sp>
      <p:sp>
        <p:nvSpPr>
          <p:cNvPr id="7" name="TextBox 1">
            <a:extLst>
              <a:ext uri="{FF2B5EF4-FFF2-40B4-BE49-F238E27FC236}">
                <a16:creationId xmlns:a16="http://schemas.microsoft.com/office/drawing/2014/main" id="{69218402-7F1E-493D-B903-D010D9B7E136}"/>
              </a:ext>
            </a:extLst>
          </p:cNvPr>
          <p:cNvSpPr txBox="1"/>
          <p:nvPr/>
        </p:nvSpPr>
        <p:spPr>
          <a:xfrm>
            <a:off x="3051662" y="5299195"/>
            <a:ext cx="1531949" cy="738664"/>
          </a:xfrm>
          <a:prstGeom prst="rect">
            <a:avLst/>
          </a:prstGeom>
          <a:solidFill>
            <a:schemeClr val="bg1">
              <a:lumMod val="65000"/>
            </a:schemeClr>
          </a:solidFill>
          <a:ln>
            <a:solidFill>
              <a:schemeClr val="bg1"/>
            </a:solidFill>
          </a:ln>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Level 2</a:t>
            </a:r>
          </a:p>
          <a:p>
            <a:r>
              <a:rPr lang="en-US" sz="1400">
                <a:ea typeface="+mn-lt"/>
                <a:cs typeface="+mn-lt"/>
              </a:rPr>
              <a:t>End-to-end  GDPR compliance</a:t>
            </a:r>
            <a:endParaRPr lang="en-US" sz="1400">
              <a:cs typeface="Calibri"/>
            </a:endParaRPr>
          </a:p>
        </p:txBody>
      </p:sp>
      <p:sp>
        <p:nvSpPr>
          <p:cNvPr id="8" name="TextBox 1">
            <a:extLst>
              <a:ext uri="{FF2B5EF4-FFF2-40B4-BE49-F238E27FC236}">
                <a16:creationId xmlns:a16="http://schemas.microsoft.com/office/drawing/2014/main" id="{840CC12A-77CE-42D0-B876-F68E96FC8935}"/>
              </a:ext>
            </a:extLst>
          </p:cNvPr>
          <p:cNvSpPr txBox="1"/>
          <p:nvPr/>
        </p:nvSpPr>
        <p:spPr>
          <a:xfrm>
            <a:off x="5328876" y="5269888"/>
            <a:ext cx="1694696" cy="738664"/>
          </a:xfrm>
          <a:prstGeom prst="rect">
            <a:avLst/>
          </a:prstGeom>
          <a:solidFill>
            <a:schemeClr val="bg1">
              <a:lumMod val="65000"/>
            </a:schemeClr>
          </a:solidFill>
          <a:ln>
            <a:solidFill>
              <a:schemeClr val="bg1"/>
            </a:solidFill>
          </a:ln>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Level 3</a:t>
            </a:r>
          </a:p>
          <a:p>
            <a:r>
              <a:rPr lang="en-US" sz="1400">
                <a:ea typeface="+mn-lt"/>
                <a:cs typeface="+mn-lt"/>
              </a:rPr>
              <a:t>Policy-based GDPR compliance </a:t>
            </a:r>
            <a:r>
              <a:rPr lang="en-US" sz="1400"/>
              <a:t> </a:t>
            </a:r>
            <a:endParaRPr lang="en-US" sz="1400">
              <a:cs typeface="Calibri"/>
            </a:endParaRPr>
          </a:p>
        </p:txBody>
      </p:sp>
      <p:sp>
        <p:nvSpPr>
          <p:cNvPr id="9" name="TextBox 1">
            <a:extLst>
              <a:ext uri="{FF2B5EF4-FFF2-40B4-BE49-F238E27FC236}">
                <a16:creationId xmlns:a16="http://schemas.microsoft.com/office/drawing/2014/main" id="{7FB249E4-B757-49A2-8083-4F1844F6D6DA}"/>
              </a:ext>
            </a:extLst>
          </p:cNvPr>
          <p:cNvSpPr txBox="1"/>
          <p:nvPr/>
        </p:nvSpPr>
        <p:spPr>
          <a:xfrm>
            <a:off x="7738037" y="5269887"/>
            <a:ext cx="1414942" cy="738664"/>
          </a:xfrm>
          <a:prstGeom prst="rect">
            <a:avLst/>
          </a:prstGeom>
          <a:solidFill>
            <a:schemeClr val="bg1">
              <a:lumMod val="65000"/>
            </a:schemeClr>
          </a:solidFill>
          <a:ln>
            <a:solidFill>
              <a:schemeClr val="bg1"/>
            </a:solidFill>
          </a:ln>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Level 4</a:t>
            </a:r>
          </a:p>
          <a:p>
            <a:r>
              <a:rPr lang="en-US" sz="1400">
                <a:ea typeface="+mn-lt"/>
                <a:cs typeface="+mn-lt"/>
              </a:rPr>
              <a:t>AI-assisted GDPR compliance</a:t>
            </a:r>
          </a:p>
        </p:txBody>
      </p:sp>
      <p:sp>
        <p:nvSpPr>
          <p:cNvPr id="12" name="Arrow: Right 11">
            <a:extLst>
              <a:ext uri="{FF2B5EF4-FFF2-40B4-BE49-F238E27FC236}">
                <a16:creationId xmlns:a16="http://schemas.microsoft.com/office/drawing/2014/main" id="{702545C3-AE67-4E00-B984-722B872798A1}"/>
              </a:ext>
            </a:extLst>
          </p:cNvPr>
          <p:cNvSpPr/>
          <p:nvPr/>
        </p:nvSpPr>
        <p:spPr>
          <a:xfrm>
            <a:off x="2547599" y="5457934"/>
            <a:ext cx="461819" cy="3052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20063B9F-7EAD-4D80-A89B-F0C0FBD9E91C}"/>
              </a:ext>
            </a:extLst>
          </p:cNvPr>
          <p:cNvSpPr/>
          <p:nvPr/>
        </p:nvSpPr>
        <p:spPr>
          <a:xfrm>
            <a:off x="4753350" y="5457933"/>
            <a:ext cx="471588" cy="315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49FA2FA3-2EB5-4DBB-A558-32C8CEBB56AD}"/>
              </a:ext>
            </a:extLst>
          </p:cNvPr>
          <p:cNvSpPr/>
          <p:nvPr/>
        </p:nvSpPr>
        <p:spPr>
          <a:xfrm>
            <a:off x="7193787" y="5448165"/>
            <a:ext cx="442280" cy="3052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
            <a:extLst>
              <a:ext uri="{FF2B5EF4-FFF2-40B4-BE49-F238E27FC236}">
                <a16:creationId xmlns:a16="http://schemas.microsoft.com/office/drawing/2014/main" id="{C8D57ABB-748C-43DA-9E0C-7BE48DFF2DD5}"/>
              </a:ext>
            </a:extLst>
          </p:cNvPr>
          <p:cNvSpPr txBox="1"/>
          <p:nvPr/>
        </p:nvSpPr>
        <p:spPr>
          <a:xfrm>
            <a:off x="1064495" y="4813048"/>
            <a:ext cx="2619221" cy="338554"/>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GDPR compliance model</a:t>
            </a:r>
          </a:p>
        </p:txBody>
      </p:sp>
      <p:sp>
        <p:nvSpPr>
          <p:cNvPr id="16" name="TextBox 1">
            <a:extLst>
              <a:ext uri="{FF2B5EF4-FFF2-40B4-BE49-F238E27FC236}">
                <a16:creationId xmlns:a16="http://schemas.microsoft.com/office/drawing/2014/main" id="{C8D57ABB-748C-43DA-9E0C-7BE48DFF2DD5}"/>
              </a:ext>
            </a:extLst>
          </p:cNvPr>
          <p:cNvSpPr txBox="1"/>
          <p:nvPr/>
        </p:nvSpPr>
        <p:spPr>
          <a:xfrm>
            <a:off x="9785325" y="4866573"/>
            <a:ext cx="1878441" cy="1169551"/>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Gartner: Over 40% of privacy compliance technology will rely on AI by 2023, up from 5% today.</a:t>
            </a:r>
            <a:endParaRPr lang="en-US" sz="1400">
              <a:cs typeface="Calibri"/>
            </a:endParaRPr>
          </a:p>
        </p:txBody>
      </p:sp>
      <p:sp>
        <p:nvSpPr>
          <p:cNvPr id="18" name="Rectangle 17">
            <a:extLst>
              <a:ext uri="{FF2B5EF4-FFF2-40B4-BE49-F238E27FC236}">
                <a16:creationId xmlns:a16="http://schemas.microsoft.com/office/drawing/2014/main" id="{EC5DC38E-1886-48A9-BB0F-C95322DF6D7E}"/>
              </a:ext>
            </a:extLst>
          </p:cNvPr>
          <p:cNvSpPr/>
          <p:nvPr/>
        </p:nvSpPr>
        <p:spPr>
          <a:xfrm>
            <a:off x="787361" y="3258782"/>
            <a:ext cx="8764934" cy="12622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b="1">
              <a:solidFill>
                <a:schemeClr val="tx1"/>
              </a:solidFill>
              <a:cs typeface="Calibri"/>
            </a:endParaRPr>
          </a:p>
        </p:txBody>
      </p:sp>
      <p:sp>
        <p:nvSpPr>
          <p:cNvPr id="19" name="TextBox 1">
            <a:extLst>
              <a:ext uri="{FF2B5EF4-FFF2-40B4-BE49-F238E27FC236}">
                <a16:creationId xmlns:a16="http://schemas.microsoft.com/office/drawing/2014/main" id="{3E1FFC98-960E-42F4-AFBA-3FC24E001BA6}"/>
              </a:ext>
            </a:extLst>
          </p:cNvPr>
          <p:cNvSpPr txBox="1"/>
          <p:nvPr/>
        </p:nvSpPr>
        <p:spPr>
          <a:xfrm>
            <a:off x="1059515" y="3321241"/>
            <a:ext cx="2619221" cy="338554"/>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Company's Responsibilities</a:t>
            </a:r>
          </a:p>
        </p:txBody>
      </p:sp>
      <p:sp>
        <p:nvSpPr>
          <p:cNvPr id="29" name="Rectangle: Rounded Corners 76">
            <a:extLst>
              <a:ext uri="{FF2B5EF4-FFF2-40B4-BE49-F238E27FC236}">
                <a16:creationId xmlns:a16="http://schemas.microsoft.com/office/drawing/2014/main" id="{65F26284-5C08-456F-A4A8-54AB28740854}"/>
              </a:ext>
            </a:extLst>
          </p:cNvPr>
          <p:cNvSpPr/>
          <p:nvPr/>
        </p:nvSpPr>
        <p:spPr>
          <a:xfrm>
            <a:off x="1273474" y="3790566"/>
            <a:ext cx="1270739" cy="486081"/>
          </a:xfrm>
          <a:prstGeom prst="roundRect">
            <a:avLst>
              <a:gd name="adj" fmla="val 19620"/>
            </a:avLst>
          </a:prstGeom>
          <a:solidFill>
            <a:schemeClr val="bg1">
              <a:lumMod val="65000"/>
            </a:schemeClr>
          </a:solidFill>
          <a:ln w="25400" cap="flat" cmpd="sng" algn="ctr">
            <a:noFill/>
            <a:prstDash val="solid"/>
          </a:ln>
          <a:effectLst/>
        </p:spPr>
        <p:txBody>
          <a:bodyPr wrap="square" rtlCol="0" anchor="ctr">
            <a:noAutofit/>
          </a:bodyPr>
          <a:lstStyle/>
          <a:p>
            <a:pPr algn="ctr" fontAlgn="ctr">
              <a:defRPr/>
            </a:pPr>
            <a:r>
              <a:rPr lang="en-US" sz="1400">
                <a:latin typeface="Calibri"/>
                <a:cs typeface="Arial"/>
              </a:rPr>
              <a:t>Data </a:t>
            </a:r>
            <a:endParaRPr lang="en-US" sz="1400">
              <a:latin typeface="Calibri"/>
              <a:cs typeface="Arial" panose="020B0604020202020204" pitchFamily="34" charset="0"/>
            </a:endParaRPr>
          </a:p>
          <a:p>
            <a:pPr marL="0" marR="0" lvl="0" indent="0" algn="ctr" defTabSz="914400" eaLnBrk="1" fontAlgn="ctr" latinLnBrk="0" hangingPunct="1">
              <a:lnSpc>
                <a:spcPct val="100000"/>
              </a:lnSpc>
              <a:spcBef>
                <a:spcPts val="0"/>
              </a:spcBef>
              <a:spcAft>
                <a:spcPts val="0"/>
              </a:spcAft>
              <a:buClrTx/>
              <a:buSzTx/>
              <a:buFontTx/>
              <a:buNone/>
              <a:tabLst/>
              <a:defRPr/>
            </a:pPr>
            <a:r>
              <a:rPr lang="en-US" sz="1400">
                <a:latin typeface="Calibri"/>
                <a:cs typeface="Arial"/>
              </a:rPr>
              <a:t>Governance</a:t>
            </a:r>
          </a:p>
        </p:txBody>
      </p:sp>
      <p:sp>
        <p:nvSpPr>
          <p:cNvPr id="33" name="Rectangle: Rounded Corners 76">
            <a:extLst>
              <a:ext uri="{FF2B5EF4-FFF2-40B4-BE49-F238E27FC236}">
                <a16:creationId xmlns:a16="http://schemas.microsoft.com/office/drawing/2014/main" id="{98B1B620-171D-4A4C-984C-17ED39D3B0F9}"/>
              </a:ext>
            </a:extLst>
          </p:cNvPr>
          <p:cNvSpPr/>
          <p:nvPr/>
        </p:nvSpPr>
        <p:spPr>
          <a:xfrm>
            <a:off x="3056106" y="3789564"/>
            <a:ext cx="1252157" cy="487272"/>
          </a:xfrm>
          <a:prstGeom prst="roundRect">
            <a:avLst>
              <a:gd name="adj" fmla="val 19620"/>
            </a:avLst>
          </a:prstGeom>
          <a:solidFill>
            <a:schemeClr val="bg1">
              <a:lumMod val="65000"/>
            </a:schemeClr>
          </a:solidFill>
          <a:ln w="25400" cap="flat" cmpd="sng" algn="ctr">
            <a:noFill/>
            <a:prstDash val="solid"/>
          </a:ln>
          <a:effectLst/>
        </p:spPr>
        <p:txBody>
          <a:bodyPr wrap="square" rtlCol="0" anchor="ctr">
            <a:noAutofit/>
          </a:bodyPr>
          <a:lstStyle/>
          <a:p>
            <a:pPr algn="ctr" fontAlgn="ctr">
              <a:defRPr/>
            </a:pPr>
            <a:r>
              <a:rPr lang="en-US" sz="1400">
                <a:latin typeface="Calibri"/>
                <a:cs typeface="Arial"/>
              </a:rPr>
              <a:t>Risk Assessment</a:t>
            </a:r>
            <a:endParaRPr lang="en-US" sz="1400">
              <a:latin typeface="Calibri"/>
              <a:cs typeface="Arial" panose="020B0604020202020204" pitchFamily="34" charset="0"/>
            </a:endParaRPr>
          </a:p>
        </p:txBody>
      </p:sp>
      <p:sp>
        <p:nvSpPr>
          <p:cNvPr id="35" name="Rectangle: Rounded Corners 76">
            <a:extLst>
              <a:ext uri="{FF2B5EF4-FFF2-40B4-BE49-F238E27FC236}">
                <a16:creationId xmlns:a16="http://schemas.microsoft.com/office/drawing/2014/main" id="{8F693756-FD65-4EE0-800F-22F2A176CD87}"/>
              </a:ext>
            </a:extLst>
          </p:cNvPr>
          <p:cNvSpPr/>
          <p:nvPr/>
        </p:nvSpPr>
        <p:spPr>
          <a:xfrm>
            <a:off x="4910008" y="3789563"/>
            <a:ext cx="1358510" cy="487272"/>
          </a:xfrm>
          <a:prstGeom prst="roundRect">
            <a:avLst>
              <a:gd name="adj" fmla="val 19620"/>
            </a:avLst>
          </a:prstGeom>
          <a:solidFill>
            <a:schemeClr val="bg1">
              <a:lumMod val="65000"/>
            </a:schemeClr>
          </a:solidFill>
          <a:ln w="25400" cap="flat" cmpd="sng" algn="ctr">
            <a:noFill/>
            <a:prstDash val="solid"/>
          </a:ln>
          <a:effectLst/>
        </p:spPr>
        <p:txBody>
          <a:bodyPr wrap="square" rtlCol="0" anchor="ctr">
            <a:noAutofit/>
          </a:bodyPr>
          <a:lstStyle/>
          <a:p>
            <a:pPr algn="ctr" fontAlgn="ctr">
              <a:defRPr/>
            </a:pPr>
            <a:r>
              <a:rPr lang="en-US" sz="1400">
                <a:latin typeface="Calibri"/>
                <a:cs typeface="Arial"/>
              </a:rPr>
              <a:t>Compliance </a:t>
            </a:r>
            <a:endParaRPr lang="en-US" sz="1400">
              <a:latin typeface="Calibri"/>
              <a:cs typeface="Arial" panose="020B0604020202020204" pitchFamily="34" charset="0"/>
            </a:endParaRPr>
          </a:p>
          <a:p>
            <a:pPr marL="0" marR="0" lvl="0" indent="0" algn="ctr" defTabSz="914400" eaLnBrk="1" fontAlgn="ctr" latinLnBrk="0" hangingPunct="1">
              <a:lnSpc>
                <a:spcPct val="100000"/>
              </a:lnSpc>
              <a:spcBef>
                <a:spcPts val="0"/>
              </a:spcBef>
              <a:spcAft>
                <a:spcPts val="0"/>
              </a:spcAft>
              <a:buClrTx/>
              <a:buSzTx/>
              <a:buFontTx/>
              <a:buNone/>
              <a:tabLst/>
              <a:defRPr/>
            </a:pPr>
            <a:r>
              <a:rPr lang="en-US" sz="1400">
                <a:latin typeface="Calibri"/>
                <a:cs typeface="Arial"/>
              </a:rPr>
              <a:t>Management</a:t>
            </a:r>
          </a:p>
        </p:txBody>
      </p:sp>
      <p:sp>
        <p:nvSpPr>
          <p:cNvPr id="37" name="Rectangle: Rounded Corners 76">
            <a:extLst>
              <a:ext uri="{FF2B5EF4-FFF2-40B4-BE49-F238E27FC236}">
                <a16:creationId xmlns:a16="http://schemas.microsoft.com/office/drawing/2014/main" id="{56238B7C-9B22-4248-A4BA-5E6DBF3AC627}"/>
              </a:ext>
            </a:extLst>
          </p:cNvPr>
          <p:cNvSpPr/>
          <p:nvPr/>
        </p:nvSpPr>
        <p:spPr>
          <a:xfrm>
            <a:off x="6822916" y="3792178"/>
            <a:ext cx="1498573" cy="482674"/>
          </a:xfrm>
          <a:prstGeom prst="roundRect">
            <a:avLst>
              <a:gd name="adj" fmla="val 19620"/>
            </a:avLst>
          </a:prstGeom>
          <a:solidFill>
            <a:schemeClr val="bg1">
              <a:lumMod val="65000"/>
            </a:schemeClr>
          </a:solidFill>
          <a:ln w="25400" cap="flat" cmpd="sng" algn="ctr">
            <a:noFill/>
            <a:prstDash val="solid"/>
          </a:ln>
          <a:effectLst/>
        </p:spPr>
        <p:txBody>
          <a:bodyPr wrap="square" rtlCol="0" anchor="ctr">
            <a:noAutofit/>
          </a:bodyPr>
          <a:lstStyle/>
          <a:p>
            <a:pPr algn="ctr" fontAlgn="ctr">
              <a:defRPr/>
            </a:pPr>
            <a:r>
              <a:rPr lang="en-US" sz="1400">
                <a:latin typeface="Calibri"/>
                <a:cs typeface="Arial"/>
              </a:rPr>
              <a:t>Breach </a:t>
            </a:r>
          </a:p>
          <a:p>
            <a:pPr marL="0" marR="0" lvl="0" indent="0" algn="ctr" defTabSz="914400" eaLnBrk="1" fontAlgn="ctr" latinLnBrk="0" hangingPunct="1">
              <a:lnSpc>
                <a:spcPct val="100000"/>
              </a:lnSpc>
              <a:spcBef>
                <a:spcPts val="0"/>
              </a:spcBef>
              <a:spcAft>
                <a:spcPts val="0"/>
              </a:spcAft>
              <a:buClrTx/>
              <a:buSzTx/>
              <a:buFontTx/>
              <a:buNone/>
              <a:tabLst/>
              <a:defRPr/>
            </a:pPr>
            <a:r>
              <a:rPr lang="en-US" sz="1400">
                <a:latin typeface="Calibri"/>
                <a:cs typeface="Arial"/>
              </a:rPr>
              <a:t>Response</a:t>
            </a:r>
          </a:p>
        </p:txBody>
      </p:sp>
      <p:sp>
        <p:nvSpPr>
          <p:cNvPr id="23" name="Rectangle 22">
            <a:extLst>
              <a:ext uri="{FF2B5EF4-FFF2-40B4-BE49-F238E27FC236}">
                <a16:creationId xmlns:a16="http://schemas.microsoft.com/office/drawing/2014/main" id="{E6F59155-C97F-4970-AE34-98DEC33E5A40}"/>
              </a:ext>
            </a:extLst>
          </p:cNvPr>
          <p:cNvSpPr/>
          <p:nvPr/>
        </p:nvSpPr>
        <p:spPr>
          <a:xfrm>
            <a:off x="788724" y="949061"/>
            <a:ext cx="3890089" cy="20687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chemeClr val="tx1"/>
              </a:solidFill>
              <a:cs typeface="Calibri"/>
            </a:endParaRPr>
          </a:p>
        </p:txBody>
      </p:sp>
      <p:sp>
        <p:nvSpPr>
          <p:cNvPr id="21" name="TextBox 1">
            <a:extLst>
              <a:ext uri="{FF2B5EF4-FFF2-40B4-BE49-F238E27FC236}">
                <a16:creationId xmlns:a16="http://schemas.microsoft.com/office/drawing/2014/main" id="{5114B3AD-84B9-4CDC-87E7-8C21738D1268}"/>
              </a:ext>
            </a:extLst>
          </p:cNvPr>
          <p:cNvSpPr txBox="1"/>
          <p:nvPr/>
        </p:nvSpPr>
        <p:spPr>
          <a:xfrm>
            <a:off x="1054979" y="1247881"/>
            <a:ext cx="3244545" cy="1477328"/>
          </a:xfrm>
          <a:prstGeom prst="rect">
            <a:avLst/>
          </a:prstGeom>
          <a:solidFill>
            <a:schemeClr val="accent4">
              <a:lumMod val="75000"/>
            </a:schemeClr>
          </a:solidFill>
          <a:ln/>
        </p:spPr>
        <p:style>
          <a:lnRef idx="1">
            <a:schemeClr val="accent6"/>
          </a:lnRef>
          <a:fillRef idx="3">
            <a:schemeClr val="accent6"/>
          </a:fillRef>
          <a:effectRef idx="2">
            <a:schemeClr val="accent6"/>
          </a:effectRef>
          <a:fontRef idx="minor">
            <a:schemeClr val="lt1"/>
          </a:fontRef>
        </p:style>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The General Data Protection Regulation (GDPR) is a law which establishes a single set of rules for every EU Member State to </a:t>
            </a:r>
          </a:p>
          <a:p>
            <a:pPr algn="ctr"/>
            <a:r>
              <a:rPr lang="en-US" b="1"/>
              <a:t>protect personal data</a:t>
            </a:r>
            <a:r>
              <a:rPr lang="en-US"/>
              <a:t>. </a:t>
            </a:r>
            <a:endParaRPr lang="en-US">
              <a:ea typeface="+mn-lt"/>
              <a:cs typeface="+mn-lt"/>
            </a:endParaRPr>
          </a:p>
        </p:txBody>
      </p:sp>
      <p:sp>
        <p:nvSpPr>
          <p:cNvPr id="24" name="TextBox 1">
            <a:extLst>
              <a:ext uri="{FF2B5EF4-FFF2-40B4-BE49-F238E27FC236}">
                <a16:creationId xmlns:a16="http://schemas.microsoft.com/office/drawing/2014/main" id="{C541D7F5-DF01-4CF1-A55A-CA32CAADA03E}"/>
              </a:ext>
            </a:extLst>
          </p:cNvPr>
          <p:cNvSpPr txBox="1"/>
          <p:nvPr/>
        </p:nvSpPr>
        <p:spPr>
          <a:xfrm>
            <a:off x="5113745" y="966855"/>
            <a:ext cx="2619221" cy="338554"/>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Important Facts</a:t>
            </a:r>
          </a:p>
        </p:txBody>
      </p:sp>
      <p:sp>
        <p:nvSpPr>
          <p:cNvPr id="25" name="Rectangle: Rounded Corners 76">
            <a:extLst>
              <a:ext uri="{FF2B5EF4-FFF2-40B4-BE49-F238E27FC236}">
                <a16:creationId xmlns:a16="http://schemas.microsoft.com/office/drawing/2014/main" id="{81BFB31B-DB9A-4A6F-B79D-9802B3D33B39}"/>
              </a:ext>
            </a:extLst>
          </p:cNvPr>
          <p:cNvSpPr/>
          <p:nvPr/>
        </p:nvSpPr>
        <p:spPr>
          <a:xfrm>
            <a:off x="5327703" y="1309181"/>
            <a:ext cx="3957277" cy="329774"/>
          </a:xfrm>
          <a:prstGeom prst="roundRect">
            <a:avLst>
              <a:gd name="adj" fmla="val 19620"/>
            </a:avLst>
          </a:prstGeom>
          <a:solidFill>
            <a:schemeClr val="bg1">
              <a:lumMod val="65000"/>
            </a:schemeClr>
          </a:solidFill>
          <a:ln w="25400" cap="flat" cmpd="sng" algn="ctr">
            <a:noFill/>
            <a:prstDash val="solid"/>
          </a:ln>
          <a:effectLst/>
        </p:spPr>
        <p:txBody>
          <a:bodyPr wrap="square" rtlCol="0" anchor="ctr">
            <a:noAutofit/>
          </a:bodyPr>
          <a:lstStyle/>
          <a:p>
            <a:pPr fontAlgn="ctr">
              <a:defRPr/>
            </a:pPr>
            <a:r>
              <a:rPr lang="en-US" sz="1400">
                <a:solidFill>
                  <a:schemeClr val="bg1"/>
                </a:solidFill>
                <a:latin typeface="Calibri"/>
                <a:cs typeface="Calibri"/>
              </a:rPr>
              <a:t>Effective</a:t>
            </a:r>
            <a:r>
              <a:rPr lang="en-US" sz="1400">
                <a:solidFill>
                  <a:schemeClr val="bg1"/>
                </a:solidFill>
                <a:ea typeface="+mn-lt"/>
                <a:cs typeface="+mn-lt"/>
              </a:rPr>
              <a:t> data:  25 May 2018</a:t>
            </a:r>
            <a:endParaRPr lang="en-US" sz="1400">
              <a:solidFill>
                <a:schemeClr val="bg1"/>
              </a:solidFill>
              <a:ea typeface="+mn-lt"/>
              <a:cs typeface="Arial" panose="020B0604020202020204" pitchFamily="34" charset="0"/>
            </a:endParaRPr>
          </a:p>
        </p:txBody>
      </p:sp>
      <p:sp>
        <p:nvSpPr>
          <p:cNvPr id="26" name="Rectangle: Rounded Corners 76">
            <a:extLst>
              <a:ext uri="{FF2B5EF4-FFF2-40B4-BE49-F238E27FC236}">
                <a16:creationId xmlns:a16="http://schemas.microsoft.com/office/drawing/2014/main" id="{B30D563B-9D46-46EE-A861-9A95C301A458}"/>
              </a:ext>
            </a:extLst>
          </p:cNvPr>
          <p:cNvSpPr/>
          <p:nvPr/>
        </p:nvSpPr>
        <p:spPr>
          <a:xfrm>
            <a:off x="5327703" y="1739026"/>
            <a:ext cx="3957277" cy="534928"/>
          </a:xfrm>
          <a:prstGeom prst="roundRect">
            <a:avLst>
              <a:gd name="adj" fmla="val 19620"/>
            </a:avLst>
          </a:prstGeom>
          <a:solidFill>
            <a:schemeClr val="bg1">
              <a:lumMod val="65000"/>
            </a:schemeClr>
          </a:solidFill>
          <a:ln w="25400" cap="flat" cmpd="sng" algn="ctr">
            <a:noFill/>
            <a:prstDash val="solid"/>
          </a:ln>
          <a:effectLst/>
        </p:spPr>
        <p:txBody>
          <a:bodyPr wrap="square" rtlCol="0" anchor="ctr">
            <a:noAutofit/>
          </a:bodyPr>
          <a:lstStyle/>
          <a:p>
            <a:pPr>
              <a:defRPr/>
            </a:pPr>
            <a:r>
              <a:rPr lang="en-US" sz="1400">
                <a:solidFill>
                  <a:schemeClr val="bg1"/>
                </a:solidFill>
                <a:ea typeface="+mn-lt"/>
                <a:cs typeface="+mn-lt"/>
              </a:rPr>
              <a:t>One year later: only one in three organizations are fully compliant with GDPR</a:t>
            </a:r>
          </a:p>
        </p:txBody>
      </p:sp>
      <p:sp>
        <p:nvSpPr>
          <p:cNvPr id="27" name="Rectangle: Rounded Corners 76">
            <a:extLst>
              <a:ext uri="{FF2B5EF4-FFF2-40B4-BE49-F238E27FC236}">
                <a16:creationId xmlns:a16="http://schemas.microsoft.com/office/drawing/2014/main" id="{5421D3A5-5AFC-46AE-9C6B-3CAE15614FEA}"/>
              </a:ext>
            </a:extLst>
          </p:cNvPr>
          <p:cNvSpPr/>
          <p:nvPr/>
        </p:nvSpPr>
        <p:spPr>
          <a:xfrm>
            <a:off x="5327703" y="2374026"/>
            <a:ext cx="3957277" cy="534928"/>
          </a:xfrm>
          <a:prstGeom prst="roundRect">
            <a:avLst>
              <a:gd name="adj" fmla="val 19620"/>
            </a:avLst>
          </a:prstGeom>
          <a:solidFill>
            <a:schemeClr val="bg1">
              <a:lumMod val="65000"/>
            </a:schemeClr>
          </a:solidFill>
          <a:ln w="25400" cap="flat" cmpd="sng" algn="ctr">
            <a:noFill/>
            <a:prstDash val="solid"/>
          </a:ln>
          <a:effectLst/>
        </p:spPr>
        <p:txBody>
          <a:bodyPr wrap="square" rtlCol="0" anchor="ctr">
            <a:noAutofit/>
          </a:bodyPr>
          <a:lstStyle/>
          <a:p>
            <a:pPr>
              <a:defRPr/>
            </a:pPr>
            <a:r>
              <a:rPr lang="en-US" sz="1400">
                <a:solidFill>
                  <a:schemeClr val="bg1"/>
                </a:solidFill>
                <a:ea typeface="+mn-lt"/>
                <a:cs typeface="+mn-lt"/>
              </a:rPr>
              <a:t>GDPR fines in the first 20 months: </a:t>
            </a:r>
            <a:r>
              <a:rPr lang="en-US" sz="1400" err="1">
                <a:solidFill>
                  <a:schemeClr val="bg1"/>
                </a:solidFill>
                <a:ea typeface="+mn-lt"/>
                <a:cs typeface="+mn-lt"/>
              </a:rPr>
              <a:t>FaceBook</a:t>
            </a:r>
            <a:r>
              <a:rPr lang="en-US" sz="1400">
                <a:solidFill>
                  <a:schemeClr val="bg1"/>
                </a:solidFill>
                <a:ea typeface="+mn-lt"/>
                <a:cs typeface="+mn-lt"/>
              </a:rPr>
              <a:t>,  Google, </a:t>
            </a:r>
            <a:r>
              <a:rPr lang="en-US" sz="1400" err="1">
                <a:solidFill>
                  <a:schemeClr val="bg1"/>
                </a:solidFill>
                <a:ea typeface="+mn-lt"/>
                <a:cs typeface="+mn-lt"/>
              </a:rPr>
              <a:t>whatsApp</a:t>
            </a:r>
            <a:r>
              <a:rPr lang="en-US" sz="1400">
                <a:solidFill>
                  <a:schemeClr val="bg1"/>
                </a:solidFill>
                <a:ea typeface="+mn-lt"/>
                <a:cs typeface="+mn-lt"/>
              </a:rPr>
              <a:t>, and hundreds more</a:t>
            </a:r>
          </a:p>
        </p:txBody>
      </p:sp>
      <p:sp>
        <p:nvSpPr>
          <p:cNvPr id="10" name="TextBox 9">
            <a:extLst>
              <a:ext uri="{FF2B5EF4-FFF2-40B4-BE49-F238E27FC236}">
                <a16:creationId xmlns:a16="http://schemas.microsoft.com/office/drawing/2014/main" id="{9405D74F-F648-420D-A3A2-EF1C4159EF09}"/>
              </a:ext>
            </a:extLst>
          </p:cNvPr>
          <p:cNvSpPr txBox="1"/>
          <p:nvPr/>
        </p:nvSpPr>
        <p:spPr>
          <a:xfrm>
            <a:off x="9784860" y="992554"/>
            <a:ext cx="188351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The rise of regulations: </a:t>
            </a:r>
          </a:p>
          <a:p>
            <a:r>
              <a:rPr lang="en-US" sz="1400">
                <a:cs typeface="Calibri"/>
              </a:rPr>
              <a:t>GDPR, CCPA, DPB, LGPD, etc. </a:t>
            </a:r>
          </a:p>
          <a:p>
            <a:r>
              <a:rPr lang="en-US" sz="1400">
                <a:cs typeface="Calibri"/>
              </a:rPr>
              <a:t>By 2023, 65% of the world's population will have its personal information covered under regulations, up from 10% today</a:t>
            </a:r>
            <a:endParaRPr lang="en-US"/>
          </a:p>
        </p:txBody>
      </p:sp>
      <p:sp>
        <p:nvSpPr>
          <p:cNvPr id="11" name="TextBox 10">
            <a:extLst>
              <a:ext uri="{FF2B5EF4-FFF2-40B4-BE49-F238E27FC236}">
                <a16:creationId xmlns:a16="http://schemas.microsoft.com/office/drawing/2014/main" id="{A5FC326A-4990-4703-B17E-8E64A5C7634E}"/>
              </a:ext>
            </a:extLst>
          </p:cNvPr>
          <p:cNvSpPr txBox="1"/>
          <p:nvPr/>
        </p:nvSpPr>
        <p:spPr>
          <a:xfrm>
            <a:off x="9784862" y="3317631"/>
            <a:ext cx="188350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Privacy will become a business differentiator.</a:t>
            </a:r>
            <a:endParaRPr lang="en-US"/>
          </a:p>
          <a:p>
            <a:r>
              <a:rPr lang="en-US" sz="1400"/>
              <a:t>A proactive approach to data protection helps organizations increase trust.</a:t>
            </a:r>
            <a:endParaRPr lang="en-US">
              <a:cs typeface="Calibri"/>
            </a:endParaRPr>
          </a:p>
        </p:txBody>
      </p:sp>
    </p:spTree>
    <p:extLst>
      <p:ext uri="{BB962C8B-B14F-4D97-AF65-F5344CB8AC3E}">
        <p14:creationId xmlns:p14="http://schemas.microsoft.com/office/powerpoint/2010/main" val="2634446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3CE73-1B09-4FFC-A468-B80410FCDE39}"/>
              </a:ext>
            </a:extLst>
          </p:cNvPr>
          <p:cNvSpPr>
            <a:spLocks noGrp="1"/>
          </p:cNvSpPr>
          <p:nvPr>
            <p:ph type="ctrTitle"/>
          </p:nvPr>
        </p:nvSpPr>
        <p:spPr/>
        <p:txBody>
          <a:bodyPr/>
          <a:lstStyle/>
          <a:p>
            <a:r>
              <a:rPr lang="en-US"/>
              <a:t>Data Mobility</a:t>
            </a:r>
          </a:p>
        </p:txBody>
      </p:sp>
    </p:spTree>
    <p:extLst>
      <p:ext uri="{BB962C8B-B14F-4D97-AF65-F5344CB8AC3E}">
        <p14:creationId xmlns:p14="http://schemas.microsoft.com/office/powerpoint/2010/main" val="359609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ectangle: Rounded Corners 89">
            <a:extLst>
              <a:ext uri="{FF2B5EF4-FFF2-40B4-BE49-F238E27FC236}">
                <a16:creationId xmlns:a16="http://schemas.microsoft.com/office/drawing/2014/main" id="{C69DA157-585F-DA41-B788-CCA461D28016}"/>
              </a:ext>
            </a:extLst>
          </p:cNvPr>
          <p:cNvSpPr/>
          <p:nvPr/>
        </p:nvSpPr>
        <p:spPr>
          <a:xfrm>
            <a:off x="3325992" y="1253539"/>
            <a:ext cx="3270512" cy="476878"/>
          </a:xfrm>
          <a:prstGeom prst="roundRect">
            <a:avLst>
              <a:gd name="adj" fmla="val 7079"/>
            </a:avLst>
          </a:prstGeom>
          <a:solidFill>
            <a:sysClr val="window" lastClr="FFFFFF">
              <a:lumMod val="95000"/>
            </a:sysClr>
          </a:solidFill>
          <a:ln w="25400" cap="flat" cmpd="sng" algn="ctr">
            <a:solidFill>
              <a:sysClr val="window" lastClr="FFFFFF">
                <a:lumMod val="75000"/>
              </a:sysClr>
            </a:solidFill>
            <a:prstDash val="sysDash"/>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2" name="Slide Number Placeholder 1">
            <a:extLst>
              <a:ext uri="{FF2B5EF4-FFF2-40B4-BE49-F238E27FC236}">
                <a16:creationId xmlns:a16="http://schemas.microsoft.com/office/drawing/2014/main" id="{CFC001E5-A824-4987-878D-07E8D8D1C084}"/>
              </a:ext>
            </a:extLst>
          </p:cNvPr>
          <p:cNvSpPr>
            <a:spLocks noGrp="1"/>
          </p:cNvSpPr>
          <p:nvPr>
            <p:ph type="sldNum" sz="quarter" idx="12"/>
          </p:nvPr>
        </p:nvSpPr>
        <p:spPr/>
        <p:txBody>
          <a:bodyPr/>
          <a:lstStyle/>
          <a:p>
            <a:fld id="{3B917CB5-27BD-4ECA-9D86-80D4B900A204}" type="slidenum">
              <a:rPr lang="en-US" smtClean="0"/>
              <a:pPr/>
              <a:t>20</a:t>
            </a:fld>
            <a:endParaRPr lang="en-US"/>
          </a:p>
        </p:txBody>
      </p:sp>
      <p:sp>
        <p:nvSpPr>
          <p:cNvPr id="4" name="TextBox 3">
            <a:extLst>
              <a:ext uri="{FF2B5EF4-FFF2-40B4-BE49-F238E27FC236}">
                <a16:creationId xmlns:a16="http://schemas.microsoft.com/office/drawing/2014/main" id="{E2F77C13-A624-402A-B8F1-DBCFA62448B4}"/>
              </a:ext>
            </a:extLst>
          </p:cNvPr>
          <p:cNvSpPr txBox="1"/>
          <p:nvPr/>
        </p:nvSpPr>
        <p:spPr>
          <a:xfrm>
            <a:off x="111148" y="88970"/>
            <a:ext cx="6673228" cy="369332"/>
          </a:xfrm>
          <a:prstGeom prst="rect">
            <a:avLst/>
          </a:prstGeom>
          <a:noFill/>
        </p:spPr>
        <p:txBody>
          <a:bodyPr wrap="square" rtlCol="0">
            <a:spAutoFit/>
          </a:bodyPr>
          <a:lstStyle/>
          <a:p>
            <a:r>
              <a:rPr lang="en-US"/>
              <a:t>GDPR Solution in a Banking System Data Center Environment</a:t>
            </a:r>
          </a:p>
        </p:txBody>
      </p:sp>
      <p:sp>
        <p:nvSpPr>
          <p:cNvPr id="6" name="Rectangle: Rounded Corners 1">
            <a:extLst>
              <a:ext uri="{FF2B5EF4-FFF2-40B4-BE49-F238E27FC236}">
                <a16:creationId xmlns:a16="http://schemas.microsoft.com/office/drawing/2014/main" id="{AC7A9490-AFBF-4E33-98D8-C8B1EE8F2E6F}"/>
              </a:ext>
            </a:extLst>
          </p:cNvPr>
          <p:cNvSpPr/>
          <p:nvPr/>
        </p:nvSpPr>
        <p:spPr>
          <a:xfrm>
            <a:off x="111148" y="935789"/>
            <a:ext cx="11969704" cy="5430974"/>
          </a:xfrm>
          <a:prstGeom prst="roundRect">
            <a:avLst>
              <a:gd name="adj" fmla="val 2665"/>
            </a:avLst>
          </a:prstGeom>
          <a:solidFill>
            <a:sysClr val="window" lastClr="FFFFFF">
              <a:lumMod val="85000"/>
            </a:sys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7" name="Rectangle: Rounded Corners 55">
            <a:extLst>
              <a:ext uri="{FF2B5EF4-FFF2-40B4-BE49-F238E27FC236}">
                <a16:creationId xmlns:a16="http://schemas.microsoft.com/office/drawing/2014/main" id="{F1E8CCA8-0EE7-4E3A-8726-AA1D753DBFC5}"/>
              </a:ext>
            </a:extLst>
          </p:cNvPr>
          <p:cNvSpPr/>
          <p:nvPr/>
        </p:nvSpPr>
        <p:spPr>
          <a:xfrm>
            <a:off x="1453234" y="2683823"/>
            <a:ext cx="9346471" cy="2386879"/>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5" name="TextBox 65">
            <a:extLst>
              <a:ext uri="{FF2B5EF4-FFF2-40B4-BE49-F238E27FC236}">
                <a16:creationId xmlns:a16="http://schemas.microsoft.com/office/drawing/2014/main" id="{56045EDE-AA6E-4DF9-902A-7F5E7B5189A7}"/>
              </a:ext>
            </a:extLst>
          </p:cNvPr>
          <p:cNvSpPr txBox="1"/>
          <p:nvPr/>
        </p:nvSpPr>
        <p:spPr>
          <a:xfrm>
            <a:off x="1434542" y="2667559"/>
            <a:ext cx="1644198" cy="230832"/>
          </a:xfrm>
          <a:prstGeom prst="rect">
            <a:avLst/>
          </a:prstGeom>
          <a:noFill/>
        </p:spPr>
        <p:txBody>
          <a:bodyPr wrap="square" rtlCol="0">
            <a:noAutofit/>
          </a:bodyPr>
          <a:lstStyle/>
          <a:p>
            <a:pPr fontAlgn="ctr"/>
            <a:r>
              <a:rPr lang="en-US" sz="900">
                <a:solidFill>
                  <a:prstClr val="black"/>
                </a:solidFill>
                <a:latin typeface="Arial" panose="020B0604020202020204" pitchFamily="34" charset="0"/>
                <a:ea typeface="微软雅黑"/>
                <a:cs typeface="Arial" panose="020B0604020202020204" pitchFamily="34" charset="0"/>
              </a:rPr>
              <a:t>Storage GDPR Framework </a:t>
            </a:r>
          </a:p>
        </p:txBody>
      </p:sp>
      <p:sp>
        <p:nvSpPr>
          <p:cNvPr id="16" name="Rectangle: Rounded Corners 66">
            <a:extLst>
              <a:ext uri="{FF2B5EF4-FFF2-40B4-BE49-F238E27FC236}">
                <a16:creationId xmlns:a16="http://schemas.microsoft.com/office/drawing/2014/main" id="{E121A0B6-A8F8-49FE-B5FA-C0A9B4DFC4D5}"/>
              </a:ext>
            </a:extLst>
          </p:cNvPr>
          <p:cNvSpPr/>
          <p:nvPr/>
        </p:nvSpPr>
        <p:spPr>
          <a:xfrm>
            <a:off x="243976" y="1119375"/>
            <a:ext cx="1113705" cy="5091893"/>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algn="ctr" fontAlgn="ctr">
              <a:defRPr/>
            </a:pPr>
            <a:r>
              <a:rPr lang="en-US" sz="1200" kern="0">
                <a:solidFill>
                  <a:schemeClr val="bg1"/>
                </a:solidFill>
                <a:latin typeface="Arial" panose="020B0604020202020204" pitchFamily="34" charset="0"/>
                <a:ea typeface="微软雅黑"/>
                <a:cs typeface="Arial" panose="020B0604020202020204" pitchFamily="34" charset="0"/>
              </a:rPr>
              <a:t>Reporting and Impact Analysis</a:t>
            </a:r>
          </a:p>
        </p:txBody>
      </p:sp>
      <p:sp>
        <p:nvSpPr>
          <p:cNvPr id="18" name="TextBox 68">
            <a:extLst>
              <a:ext uri="{FF2B5EF4-FFF2-40B4-BE49-F238E27FC236}">
                <a16:creationId xmlns:a16="http://schemas.microsoft.com/office/drawing/2014/main" id="{D7A834CB-697E-47A4-B56E-362D9F5E2902}"/>
              </a:ext>
            </a:extLst>
          </p:cNvPr>
          <p:cNvSpPr txBox="1"/>
          <p:nvPr/>
        </p:nvSpPr>
        <p:spPr>
          <a:xfrm>
            <a:off x="283624" y="1164815"/>
            <a:ext cx="1006868" cy="486958"/>
          </a:xfrm>
          <a:prstGeom prst="rect">
            <a:avLst/>
          </a:prstGeom>
          <a:noFill/>
        </p:spPr>
        <p:txBody>
          <a:bodyPr wrap="square" rtlCol="0">
            <a:noAutofit/>
          </a:bodyPr>
          <a:lstStyle/>
          <a:p>
            <a:pPr fontAlgn="ctr"/>
            <a:r>
              <a:rPr lang="en-US" sz="900">
                <a:solidFill>
                  <a:prstClr val="black"/>
                </a:solidFill>
                <a:latin typeface="Arial" panose="020B0604020202020204" pitchFamily="34" charset="0"/>
                <a:cs typeface="Arial" panose="020B0604020202020204" pitchFamily="34" charset="0"/>
              </a:rPr>
              <a:t>Enterprise GDPR</a:t>
            </a:r>
          </a:p>
          <a:p>
            <a:pPr fontAlgn="ctr"/>
            <a:r>
              <a:rPr sz="900">
                <a:solidFill>
                  <a:prstClr val="black"/>
                </a:solidFill>
                <a:latin typeface="Arial" panose="020B0604020202020204" pitchFamily="34" charset="0"/>
                <a:cs typeface="Arial" panose="020B0604020202020204" pitchFamily="34" charset="0"/>
              </a:rPr>
              <a:t>Framework</a:t>
            </a:r>
            <a:endParaRPr lang="en-US" sz="900">
              <a:solidFill>
                <a:prstClr val="black"/>
              </a:solidFill>
              <a:latin typeface="Arial" panose="020B0604020202020204" pitchFamily="34" charset="0"/>
              <a:ea typeface="微软雅黑"/>
              <a:cs typeface="Arial" panose="020B0604020202020204" pitchFamily="34" charset="0"/>
            </a:endParaRPr>
          </a:p>
        </p:txBody>
      </p:sp>
      <p:sp>
        <p:nvSpPr>
          <p:cNvPr id="23" name="Rectangle: Rounded Corners 76">
            <a:extLst>
              <a:ext uri="{FF2B5EF4-FFF2-40B4-BE49-F238E27FC236}">
                <a16:creationId xmlns:a16="http://schemas.microsoft.com/office/drawing/2014/main" id="{3F578B02-063C-4CAE-9603-FF99E1D6E8BF}"/>
              </a:ext>
            </a:extLst>
          </p:cNvPr>
          <p:cNvSpPr/>
          <p:nvPr/>
        </p:nvSpPr>
        <p:spPr>
          <a:xfrm>
            <a:off x="321303" y="4734783"/>
            <a:ext cx="929040" cy="535865"/>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a:cs typeface="Arial"/>
              </a:rPr>
              <a:t>Breach </a:t>
            </a:r>
          </a:p>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a:cs typeface="Arial"/>
              </a:rPr>
              <a:t>Response</a:t>
            </a:r>
          </a:p>
        </p:txBody>
      </p:sp>
      <p:sp>
        <p:nvSpPr>
          <p:cNvPr id="30" name="TextBox 83">
            <a:extLst>
              <a:ext uri="{FF2B5EF4-FFF2-40B4-BE49-F238E27FC236}">
                <a16:creationId xmlns:a16="http://schemas.microsoft.com/office/drawing/2014/main" id="{DC9BE57A-F373-45C7-BD91-5DE3FC82F701}"/>
              </a:ext>
            </a:extLst>
          </p:cNvPr>
          <p:cNvSpPr txBox="1"/>
          <p:nvPr/>
        </p:nvSpPr>
        <p:spPr>
          <a:xfrm>
            <a:off x="2561206" y="1176576"/>
            <a:ext cx="1005403" cy="230832"/>
          </a:xfrm>
          <a:prstGeom prst="rect">
            <a:avLst/>
          </a:prstGeom>
          <a:noFill/>
        </p:spPr>
        <p:txBody>
          <a:bodyPr wrap="square" rtlCol="0">
            <a:noAutofit/>
          </a:bodyPr>
          <a:lstStyle/>
          <a:p>
            <a:pPr fontAlgn="ctr"/>
            <a:endParaRPr lang="en-US" sz="900">
              <a:solidFill>
                <a:prstClr val="black"/>
              </a:solidFill>
              <a:latin typeface="Arial" panose="020B0604020202020204" pitchFamily="34" charset="0"/>
              <a:ea typeface="微软雅黑"/>
              <a:cs typeface="Arial" panose="020B0604020202020204" pitchFamily="34" charset="0"/>
            </a:endParaRPr>
          </a:p>
        </p:txBody>
      </p:sp>
      <p:sp>
        <p:nvSpPr>
          <p:cNvPr id="65" name="Rectangle: Rounded Corners 55">
            <a:extLst>
              <a:ext uri="{FF2B5EF4-FFF2-40B4-BE49-F238E27FC236}">
                <a16:creationId xmlns:a16="http://schemas.microsoft.com/office/drawing/2014/main" id="{6E3EC932-A0F3-47CC-8629-CF3B86DBD934}"/>
              </a:ext>
            </a:extLst>
          </p:cNvPr>
          <p:cNvSpPr/>
          <p:nvPr/>
        </p:nvSpPr>
        <p:spPr>
          <a:xfrm>
            <a:off x="1477912" y="5149080"/>
            <a:ext cx="5571879" cy="1027636"/>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66" name="Rectangle: Rounded Corners 57">
            <a:extLst>
              <a:ext uri="{FF2B5EF4-FFF2-40B4-BE49-F238E27FC236}">
                <a16:creationId xmlns:a16="http://schemas.microsoft.com/office/drawing/2014/main" id="{CA457F0E-4007-4A8C-8D5C-CE257C3E2EA3}"/>
              </a:ext>
            </a:extLst>
          </p:cNvPr>
          <p:cNvSpPr/>
          <p:nvPr/>
        </p:nvSpPr>
        <p:spPr>
          <a:xfrm>
            <a:off x="1632634" y="5816676"/>
            <a:ext cx="2804055" cy="222506"/>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a:solidFill>
                  <a:prstClr val="black"/>
                </a:solidFill>
                <a:latin typeface="Arial" panose="020B0604020202020204" pitchFamily="34" charset="0"/>
                <a:cs typeface="Arial" panose="020B0604020202020204" pitchFamily="34" charset="0"/>
              </a:rPr>
              <a:t>OceanStor Dorado</a:t>
            </a:r>
            <a:endParaRPr sz="1200">
              <a:solidFill>
                <a:prstClr val="black"/>
              </a:solidFill>
              <a:latin typeface="Arial" panose="020B0604020202020204" pitchFamily="34" charset="0"/>
              <a:cs typeface="Arial" panose="020B0604020202020204" pitchFamily="34" charset="0"/>
            </a:endParaRPr>
          </a:p>
        </p:txBody>
      </p:sp>
      <p:sp>
        <p:nvSpPr>
          <p:cNvPr id="67" name="TextBox 65">
            <a:extLst>
              <a:ext uri="{FF2B5EF4-FFF2-40B4-BE49-F238E27FC236}">
                <a16:creationId xmlns:a16="http://schemas.microsoft.com/office/drawing/2014/main" id="{80530AD1-F5E9-4405-9AC4-305AD90498D9}"/>
              </a:ext>
            </a:extLst>
          </p:cNvPr>
          <p:cNvSpPr txBox="1"/>
          <p:nvPr/>
        </p:nvSpPr>
        <p:spPr>
          <a:xfrm>
            <a:off x="1449863" y="5277213"/>
            <a:ext cx="1414206" cy="230832"/>
          </a:xfrm>
          <a:prstGeom prst="rect">
            <a:avLst/>
          </a:prstGeom>
          <a:noFill/>
        </p:spPr>
        <p:txBody>
          <a:bodyPr wrap="square" rtlCol="0" anchor="t">
            <a:noAutofit/>
          </a:bodyPr>
          <a:lstStyle/>
          <a:p>
            <a:pPr fontAlgn="ctr"/>
            <a:r>
              <a:rPr lang="en-US" sz="900">
                <a:latin typeface="Arial"/>
                <a:cs typeface="Arial"/>
              </a:rPr>
              <a:t>Storage Platforms</a:t>
            </a:r>
            <a:endParaRPr lang="en-US" sz="900">
              <a:latin typeface="Arial"/>
              <a:ea typeface="微软雅黑"/>
              <a:cs typeface="Arial"/>
            </a:endParaRPr>
          </a:p>
        </p:txBody>
      </p:sp>
      <p:sp>
        <p:nvSpPr>
          <p:cNvPr id="68" name="Rectangle: Rounded Corners 125">
            <a:extLst>
              <a:ext uri="{FF2B5EF4-FFF2-40B4-BE49-F238E27FC236}">
                <a16:creationId xmlns:a16="http://schemas.microsoft.com/office/drawing/2014/main" id="{82399016-012D-4E42-ADF6-9D0D1A2767F3}"/>
              </a:ext>
            </a:extLst>
          </p:cNvPr>
          <p:cNvSpPr/>
          <p:nvPr/>
        </p:nvSpPr>
        <p:spPr>
          <a:xfrm>
            <a:off x="2578897" y="5269828"/>
            <a:ext cx="629819" cy="208621"/>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Block</a:t>
            </a:r>
            <a:endParaRPr sz="1000">
              <a:solidFill>
                <a:prstClr val="black"/>
              </a:solidFill>
              <a:latin typeface="Arial" panose="020B0604020202020204" pitchFamily="34" charset="0"/>
              <a:cs typeface="Arial" panose="020B0604020202020204" pitchFamily="34" charset="0"/>
            </a:endParaRPr>
          </a:p>
        </p:txBody>
      </p:sp>
      <p:sp>
        <p:nvSpPr>
          <p:cNvPr id="69" name="Rectangle: Rounded Corners 126">
            <a:extLst>
              <a:ext uri="{FF2B5EF4-FFF2-40B4-BE49-F238E27FC236}">
                <a16:creationId xmlns:a16="http://schemas.microsoft.com/office/drawing/2014/main" id="{30D1F5E7-9E78-4313-A014-CA9D2620DD68}"/>
              </a:ext>
            </a:extLst>
          </p:cNvPr>
          <p:cNvSpPr/>
          <p:nvPr/>
        </p:nvSpPr>
        <p:spPr>
          <a:xfrm>
            <a:off x="3298977" y="5262425"/>
            <a:ext cx="629819" cy="208621"/>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sz="1000">
                <a:solidFill>
                  <a:prstClr val="black"/>
                </a:solidFill>
                <a:latin typeface="Arial" panose="020B0604020202020204" pitchFamily="34" charset="0"/>
                <a:cs typeface="Arial" panose="020B0604020202020204" pitchFamily="34" charset="0"/>
              </a:rPr>
              <a:t>File</a:t>
            </a:r>
          </a:p>
        </p:txBody>
      </p:sp>
      <p:sp>
        <p:nvSpPr>
          <p:cNvPr id="70" name="Rectangle: Rounded Corners 127">
            <a:extLst>
              <a:ext uri="{FF2B5EF4-FFF2-40B4-BE49-F238E27FC236}">
                <a16:creationId xmlns:a16="http://schemas.microsoft.com/office/drawing/2014/main" id="{5B3AB2AE-2F95-46D0-8B54-DD3CF74A039E}"/>
              </a:ext>
            </a:extLst>
          </p:cNvPr>
          <p:cNvSpPr/>
          <p:nvPr/>
        </p:nvSpPr>
        <p:spPr>
          <a:xfrm>
            <a:off x="4019057" y="5262425"/>
            <a:ext cx="629819" cy="208621"/>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Object</a:t>
            </a:r>
            <a:endParaRPr sz="1000">
              <a:solidFill>
                <a:prstClr val="black"/>
              </a:solidFill>
              <a:latin typeface="Arial" panose="020B0604020202020204" pitchFamily="34" charset="0"/>
              <a:cs typeface="Arial" panose="020B0604020202020204" pitchFamily="34" charset="0"/>
            </a:endParaRPr>
          </a:p>
        </p:txBody>
      </p:sp>
      <p:sp>
        <p:nvSpPr>
          <p:cNvPr id="72" name="Rectangle: Rounded Corners 57">
            <a:extLst>
              <a:ext uri="{FF2B5EF4-FFF2-40B4-BE49-F238E27FC236}">
                <a16:creationId xmlns:a16="http://schemas.microsoft.com/office/drawing/2014/main" id="{3C9E2B80-9F74-43D2-85A2-BAB952D22FB5}"/>
              </a:ext>
            </a:extLst>
          </p:cNvPr>
          <p:cNvSpPr/>
          <p:nvPr/>
        </p:nvSpPr>
        <p:spPr>
          <a:xfrm>
            <a:off x="4577452" y="5833750"/>
            <a:ext cx="2299106" cy="222505"/>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a:solidFill>
                  <a:prstClr val="black"/>
                </a:solidFill>
                <a:latin typeface="Arial" panose="020B0604020202020204" pitchFamily="34" charset="0"/>
                <a:cs typeface="Arial" panose="020B0604020202020204" pitchFamily="34" charset="0"/>
              </a:rPr>
              <a:t>OceanStor 100D</a:t>
            </a:r>
            <a:endParaRPr sz="1200">
              <a:solidFill>
                <a:prstClr val="black"/>
              </a:solidFill>
              <a:latin typeface="Arial" panose="020B0604020202020204" pitchFamily="34" charset="0"/>
              <a:cs typeface="Arial" panose="020B0604020202020204" pitchFamily="34" charset="0"/>
            </a:endParaRPr>
          </a:p>
        </p:txBody>
      </p:sp>
      <p:sp>
        <p:nvSpPr>
          <p:cNvPr id="74" name="Rectangle: Rounded Corners 127">
            <a:extLst>
              <a:ext uri="{FF2B5EF4-FFF2-40B4-BE49-F238E27FC236}">
                <a16:creationId xmlns:a16="http://schemas.microsoft.com/office/drawing/2014/main" id="{0F12780B-E9B8-49F6-822F-C8D60546DBA5}"/>
              </a:ext>
            </a:extLst>
          </p:cNvPr>
          <p:cNvSpPr/>
          <p:nvPr/>
        </p:nvSpPr>
        <p:spPr>
          <a:xfrm>
            <a:off x="4766889" y="5259296"/>
            <a:ext cx="629819" cy="208621"/>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HDFS</a:t>
            </a:r>
            <a:endParaRPr sz="1000">
              <a:solidFill>
                <a:prstClr val="black"/>
              </a:solidFill>
              <a:latin typeface="Arial" panose="020B0604020202020204" pitchFamily="34" charset="0"/>
              <a:cs typeface="Arial" panose="020B0604020202020204" pitchFamily="34" charset="0"/>
            </a:endParaRPr>
          </a:p>
        </p:txBody>
      </p:sp>
      <p:sp>
        <p:nvSpPr>
          <p:cNvPr id="76" name="Rectangle: Rounded Corners 127">
            <a:extLst>
              <a:ext uri="{FF2B5EF4-FFF2-40B4-BE49-F238E27FC236}">
                <a16:creationId xmlns:a16="http://schemas.microsoft.com/office/drawing/2014/main" id="{4C10DA4F-279B-44C1-99EF-360C4266F01A}"/>
              </a:ext>
            </a:extLst>
          </p:cNvPr>
          <p:cNvSpPr/>
          <p:nvPr/>
        </p:nvSpPr>
        <p:spPr>
          <a:xfrm>
            <a:off x="2603874" y="5566212"/>
            <a:ext cx="1347746" cy="184607"/>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Data Replication</a:t>
            </a:r>
            <a:endParaRPr sz="1000">
              <a:solidFill>
                <a:prstClr val="black"/>
              </a:solidFill>
              <a:latin typeface="Arial" panose="020B0604020202020204" pitchFamily="34" charset="0"/>
              <a:cs typeface="Arial" panose="020B0604020202020204" pitchFamily="34" charset="0"/>
            </a:endParaRPr>
          </a:p>
        </p:txBody>
      </p:sp>
      <p:sp>
        <p:nvSpPr>
          <p:cNvPr id="78" name="Rectangle: Rounded Corners 127">
            <a:extLst>
              <a:ext uri="{FF2B5EF4-FFF2-40B4-BE49-F238E27FC236}">
                <a16:creationId xmlns:a16="http://schemas.microsoft.com/office/drawing/2014/main" id="{43B7E40D-9C37-4809-8AE3-C4C77263A387}"/>
              </a:ext>
            </a:extLst>
          </p:cNvPr>
          <p:cNvSpPr/>
          <p:nvPr/>
        </p:nvSpPr>
        <p:spPr>
          <a:xfrm>
            <a:off x="4075611" y="5563368"/>
            <a:ext cx="831426" cy="184607"/>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Snapshot</a:t>
            </a:r>
            <a:endParaRPr sz="1000">
              <a:solidFill>
                <a:prstClr val="black"/>
              </a:solidFill>
              <a:latin typeface="Arial" panose="020B0604020202020204" pitchFamily="34" charset="0"/>
              <a:cs typeface="Arial" panose="020B0604020202020204" pitchFamily="34" charset="0"/>
            </a:endParaRPr>
          </a:p>
        </p:txBody>
      </p:sp>
      <p:sp>
        <p:nvSpPr>
          <p:cNvPr id="79" name="Rectangle: Rounded Corners 127">
            <a:extLst>
              <a:ext uri="{FF2B5EF4-FFF2-40B4-BE49-F238E27FC236}">
                <a16:creationId xmlns:a16="http://schemas.microsoft.com/office/drawing/2014/main" id="{CAC7F24A-337C-49DE-8F5A-FDFB5857368D}"/>
              </a:ext>
            </a:extLst>
          </p:cNvPr>
          <p:cNvSpPr/>
          <p:nvPr/>
        </p:nvSpPr>
        <p:spPr>
          <a:xfrm>
            <a:off x="5010838" y="5569646"/>
            <a:ext cx="1182811" cy="181174"/>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lIns="0" tIns="0" rIns="0" bIns="0" rtlCol="0" anchor="ctr">
            <a:noAutofit/>
          </a:bodyPr>
          <a:lstStyle/>
          <a:p>
            <a:pPr algn="ctr" fontAlgn="ctr">
              <a:defRPr/>
            </a:pPr>
            <a:r>
              <a:rPr lang="en-US" sz="1000">
                <a:latin typeface="Arial"/>
                <a:cs typeface="Arial"/>
              </a:rPr>
              <a:t>Archiving &amp; Backup</a:t>
            </a:r>
          </a:p>
        </p:txBody>
      </p:sp>
      <p:sp>
        <p:nvSpPr>
          <p:cNvPr id="86" name="Rectangle: Rounded Corners 89">
            <a:extLst>
              <a:ext uri="{FF2B5EF4-FFF2-40B4-BE49-F238E27FC236}">
                <a16:creationId xmlns:a16="http://schemas.microsoft.com/office/drawing/2014/main" id="{E2EADCCB-38BC-462D-AE5F-7D8DBE17BC22}"/>
              </a:ext>
            </a:extLst>
          </p:cNvPr>
          <p:cNvSpPr/>
          <p:nvPr/>
        </p:nvSpPr>
        <p:spPr>
          <a:xfrm>
            <a:off x="1627492" y="2919694"/>
            <a:ext cx="1805562" cy="2034100"/>
          </a:xfrm>
          <a:prstGeom prst="roundRect">
            <a:avLst>
              <a:gd name="adj" fmla="val 7079"/>
            </a:avLst>
          </a:prstGeom>
          <a:solidFill>
            <a:sysClr val="window" lastClr="FFFFFF">
              <a:lumMod val="95000"/>
            </a:sysClr>
          </a:solidFill>
          <a:ln w="25400" cap="flat" cmpd="sng" algn="ctr">
            <a:solidFill>
              <a:sysClr val="window" lastClr="FFFFFF">
                <a:lumMod val="75000"/>
              </a:sysClr>
            </a:solidFill>
            <a:prstDash val="sysDash"/>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97" name="Rectangle: Rounded Corners 89">
            <a:extLst>
              <a:ext uri="{FF2B5EF4-FFF2-40B4-BE49-F238E27FC236}">
                <a16:creationId xmlns:a16="http://schemas.microsoft.com/office/drawing/2014/main" id="{58FFFED6-2FEE-46A2-A94D-77C9F8EDED17}"/>
              </a:ext>
            </a:extLst>
          </p:cNvPr>
          <p:cNvSpPr/>
          <p:nvPr/>
        </p:nvSpPr>
        <p:spPr>
          <a:xfrm>
            <a:off x="8962706" y="2873018"/>
            <a:ext cx="1644199" cy="1522350"/>
          </a:xfrm>
          <a:prstGeom prst="roundRect">
            <a:avLst>
              <a:gd name="adj" fmla="val 7079"/>
            </a:avLst>
          </a:prstGeom>
          <a:solidFill>
            <a:sysClr val="window" lastClr="FFFFFF">
              <a:lumMod val="95000"/>
            </a:sysClr>
          </a:solidFill>
          <a:ln w="25400" cap="flat" cmpd="sng" algn="ctr">
            <a:solidFill>
              <a:sysClr val="window" lastClr="FFFFFF">
                <a:lumMod val="75000"/>
              </a:sysClr>
            </a:solidFill>
            <a:prstDash val="sysDash"/>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85" name="Rectangle: Rounded Corners 125">
            <a:extLst>
              <a:ext uri="{FF2B5EF4-FFF2-40B4-BE49-F238E27FC236}">
                <a16:creationId xmlns:a16="http://schemas.microsoft.com/office/drawing/2014/main" id="{08EB8DB4-CBEF-4D13-9C7B-A46CE9BC9BEA}"/>
              </a:ext>
            </a:extLst>
          </p:cNvPr>
          <p:cNvSpPr/>
          <p:nvPr/>
        </p:nvSpPr>
        <p:spPr>
          <a:xfrm>
            <a:off x="9026105" y="3158947"/>
            <a:ext cx="1505187" cy="197262"/>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Customer Key Encryption</a:t>
            </a:r>
            <a:endParaRPr sz="1000">
              <a:solidFill>
                <a:schemeClr val="bg1"/>
              </a:solidFill>
              <a:latin typeface="Arial" panose="020B0604020202020204" pitchFamily="34" charset="0"/>
              <a:cs typeface="Arial" panose="020B0604020202020204" pitchFamily="34" charset="0"/>
            </a:endParaRPr>
          </a:p>
        </p:txBody>
      </p:sp>
      <p:sp>
        <p:nvSpPr>
          <p:cNvPr id="98" name="Rectangle: Rounded Corners 94">
            <a:extLst>
              <a:ext uri="{FF2B5EF4-FFF2-40B4-BE49-F238E27FC236}">
                <a16:creationId xmlns:a16="http://schemas.microsoft.com/office/drawing/2014/main" id="{C205F6EC-1548-4E14-A758-E703A11F792C}"/>
              </a:ext>
            </a:extLst>
          </p:cNvPr>
          <p:cNvSpPr/>
          <p:nvPr/>
        </p:nvSpPr>
        <p:spPr>
          <a:xfrm>
            <a:off x="9055070" y="3635761"/>
            <a:ext cx="579017" cy="210206"/>
          </a:xfrm>
          <a:prstGeom prst="roundRect">
            <a:avLst>
              <a:gd name="adj" fmla="val 19620"/>
            </a:avLst>
          </a:prstGeom>
          <a:solidFill>
            <a:srgbClr val="9BBB59">
              <a:lumMod val="40000"/>
              <a:lumOff val="6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rPr>
              <a:t>KMIP</a:t>
            </a:r>
          </a:p>
        </p:txBody>
      </p:sp>
      <p:sp>
        <p:nvSpPr>
          <p:cNvPr id="99" name="Rectangle: Rounded Corners 94">
            <a:extLst>
              <a:ext uri="{FF2B5EF4-FFF2-40B4-BE49-F238E27FC236}">
                <a16:creationId xmlns:a16="http://schemas.microsoft.com/office/drawing/2014/main" id="{8E9E83F4-4767-451C-B8B0-A2DAFFC053E6}"/>
              </a:ext>
            </a:extLst>
          </p:cNvPr>
          <p:cNvSpPr/>
          <p:nvPr/>
        </p:nvSpPr>
        <p:spPr>
          <a:xfrm>
            <a:off x="9875088" y="3659623"/>
            <a:ext cx="711896" cy="374826"/>
          </a:xfrm>
          <a:prstGeom prst="roundRect">
            <a:avLst>
              <a:gd name="adj" fmla="val 19620"/>
            </a:avLst>
          </a:prstGeom>
          <a:solidFill>
            <a:srgbClr val="9BBB59">
              <a:lumMod val="40000"/>
              <a:lumOff val="6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kern="0">
                <a:solidFill>
                  <a:prstClr val="black"/>
                </a:solidFill>
                <a:latin typeface="Arial" panose="020B0604020202020204" pitchFamily="34" charset="0"/>
                <a:ea typeface="微软雅黑"/>
                <a:cs typeface="Arial" panose="020B0604020202020204" pitchFamily="34" charset="0"/>
              </a:rPr>
              <a:t>Data in Flight Encryption</a:t>
            </a: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endParaRPr>
          </a:p>
        </p:txBody>
      </p:sp>
      <p:sp>
        <p:nvSpPr>
          <p:cNvPr id="100" name="TextBox 95">
            <a:extLst>
              <a:ext uri="{FF2B5EF4-FFF2-40B4-BE49-F238E27FC236}">
                <a16:creationId xmlns:a16="http://schemas.microsoft.com/office/drawing/2014/main" id="{06B07C39-A1F7-4762-A475-94D0CA9ABB52}"/>
              </a:ext>
            </a:extLst>
          </p:cNvPr>
          <p:cNvSpPr txBox="1"/>
          <p:nvPr/>
        </p:nvSpPr>
        <p:spPr>
          <a:xfrm>
            <a:off x="9350718" y="2900591"/>
            <a:ext cx="836564" cy="230832"/>
          </a:xfrm>
          <a:prstGeom prst="rect">
            <a:avLst/>
          </a:prstGeom>
          <a:noFill/>
        </p:spPr>
        <p:txBody>
          <a:bodyPr wrap="square" rtlCol="0">
            <a:noAutofit/>
          </a:bodyPr>
          <a:lstStyle/>
          <a:p>
            <a:pPr algn="ctr" fontAlgn="ctr"/>
            <a:r>
              <a:rPr lang="en-US" sz="900">
                <a:solidFill>
                  <a:prstClr val="black"/>
                </a:solidFill>
                <a:latin typeface="Arial" panose="020B0604020202020204" pitchFamily="34" charset="0"/>
                <a:ea typeface="微软雅黑"/>
                <a:cs typeface="Arial" panose="020B0604020202020204" pitchFamily="34" charset="0"/>
              </a:rPr>
              <a:t>Encryption</a:t>
            </a:r>
          </a:p>
        </p:txBody>
      </p:sp>
      <p:sp>
        <p:nvSpPr>
          <p:cNvPr id="81" name="Rectangle: Rounded Corners 125">
            <a:extLst>
              <a:ext uri="{FF2B5EF4-FFF2-40B4-BE49-F238E27FC236}">
                <a16:creationId xmlns:a16="http://schemas.microsoft.com/office/drawing/2014/main" id="{4433F642-9D94-4E31-887B-F92CF04C1C8E}"/>
              </a:ext>
            </a:extLst>
          </p:cNvPr>
          <p:cNvSpPr/>
          <p:nvPr/>
        </p:nvSpPr>
        <p:spPr>
          <a:xfrm>
            <a:off x="9026105" y="3402814"/>
            <a:ext cx="919951" cy="197262"/>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Timely deletion</a:t>
            </a:r>
            <a:endParaRPr sz="1000">
              <a:solidFill>
                <a:schemeClr val="bg1"/>
              </a:solidFill>
              <a:latin typeface="Arial" panose="020B0604020202020204" pitchFamily="34" charset="0"/>
              <a:cs typeface="Arial" panose="020B0604020202020204" pitchFamily="34" charset="0"/>
            </a:endParaRPr>
          </a:p>
        </p:txBody>
      </p:sp>
      <p:sp>
        <p:nvSpPr>
          <p:cNvPr id="101" name="Rectangle: Rounded Corners 89">
            <a:extLst>
              <a:ext uri="{FF2B5EF4-FFF2-40B4-BE49-F238E27FC236}">
                <a16:creationId xmlns:a16="http://schemas.microsoft.com/office/drawing/2014/main" id="{DFFA49BF-E02F-42E4-835F-5A38F6BF6270}"/>
              </a:ext>
            </a:extLst>
          </p:cNvPr>
          <p:cNvSpPr/>
          <p:nvPr/>
        </p:nvSpPr>
        <p:spPr>
          <a:xfrm>
            <a:off x="6173129" y="2898391"/>
            <a:ext cx="2559377" cy="1423394"/>
          </a:xfrm>
          <a:prstGeom prst="roundRect">
            <a:avLst>
              <a:gd name="adj" fmla="val 7079"/>
            </a:avLst>
          </a:prstGeom>
          <a:solidFill>
            <a:sysClr val="window" lastClr="FFFFFF">
              <a:lumMod val="95000"/>
            </a:sysClr>
          </a:solidFill>
          <a:ln w="25400" cap="flat" cmpd="sng" algn="ctr">
            <a:solidFill>
              <a:sysClr val="window" lastClr="FFFFFF">
                <a:lumMod val="75000"/>
              </a:sysClr>
            </a:solidFill>
            <a:prstDash val="sysDash"/>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02" name="TextBox 95">
            <a:extLst>
              <a:ext uri="{FF2B5EF4-FFF2-40B4-BE49-F238E27FC236}">
                <a16:creationId xmlns:a16="http://schemas.microsoft.com/office/drawing/2014/main" id="{B0683A80-404D-4FC1-B78B-2E9038FE8E80}"/>
              </a:ext>
            </a:extLst>
          </p:cNvPr>
          <p:cNvSpPr txBox="1"/>
          <p:nvPr/>
        </p:nvSpPr>
        <p:spPr>
          <a:xfrm>
            <a:off x="7462988" y="2935768"/>
            <a:ext cx="1092669" cy="230832"/>
          </a:xfrm>
          <a:prstGeom prst="rect">
            <a:avLst/>
          </a:prstGeom>
          <a:noFill/>
        </p:spPr>
        <p:txBody>
          <a:bodyPr wrap="square" rtlCol="0">
            <a:noAutofit/>
          </a:bodyPr>
          <a:lstStyle/>
          <a:p>
            <a:pPr algn="ctr" fontAlgn="ctr"/>
            <a:r>
              <a:rPr lang="en-US" sz="900">
                <a:solidFill>
                  <a:prstClr val="black"/>
                </a:solidFill>
                <a:latin typeface="Arial" panose="020B0604020202020204" pitchFamily="34" charset="0"/>
                <a:ea typeface="微软雅黑"/>
                <a:cs typeface="Arial" panose="020B0604020202020204" pitchFamily="34" charset="0"/>
              </a:rPr>
              <a:t>Access control</a:t>
            </a:r>
          </a:p>
        </p:txBody>
      </p:sp>
      <p:sp>
        <p:nvSpPr>
          <p:cNvPr id="104" name="Rectangle: Rounded Corners 125">
            <a:extLst>
              <a:ext uri="{FF2B5EF4-FFF2-40B4-BE49-F238E27FC236}">
                <a16:creationId xmlns:a16="http://schemas.microsoft.com/office/drawing/2014/main" id="{5492021E-5089-43D1-B927-286189363207}"/>
              </a:ext>
            </a:extLst>
          </p:cNvPr>
          <p:cNvSpPr/>
          <p:nvPr/>
        </p:nvSpPr>
        <p:spPr>
          <a:xfrm>
            <a:off x="7500776" y="3164985"/>
            <a:ext cx="550064" cy="264274"/>
          </a:xfrm>
          <a:prstGeom prst="roundRect">
            <a:avLst>
              <a:gd name="adj" fmla="val 19620"/>
            </a:avLst>
          </a:prstGeom>
          <a:solidFill>
            <a:srgbClr val="D7E4BD"/>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WORM </a:t>
            </a:r>
            <a:endParaRPr sz="1000">
              <a:latin typeface="Arial" panose="020B0604020202020204" pitchFamily="34" charset="0"/>
              <a:cs typeface="Arial" panose="020B0604020202020204" pitchFamily="34" charset="0"/>
            </a:endParaRPr>
          </a:p>
        </p:txBody>
      </p:sp>
      <p:sp>
        <p:nvSpPr>
          <p:cNvPr id="107" name="TextBox 95">
            <a:extLst>
              <a:ext uri="{FF2B5EF4-FFF2-40B4-BE49-F238E27FC236}">
                <a16:creationId xmlns:a16="http://schemas.microsoft.com/office/drawing/2014/main" id="{DC744F0B-CC0E-439E-9C68-64C2ABC5AC2E}"/>
              </a:ext>
            </a:extLst>
          </p:cNvPr>
          <p:cNvSpPr txBox="1"/>
          <p:nvPr/>
        </p:nvSpPr>
        <p:spPr>
          <a:xfrm>
            <a:off x="1486211" y="2914800"/>
            <a:ext cx="2037959" cy="173178"/>
          </a:xfrm>
          <a:prstGeom prst="rect">
            <a:avLst/>
          </a:prstGeom>
          <a:noFill/>
        </p:spPr>
        <p:txBody>
          <a:bodyPr wrap="square" rtlCol="0">
            <a:noAutofit/>
          </a:bodyPr>
          <a:lstStyle/>
          <a:p>
            <a:pPr algn="ctr" fontAlgn="ctr"/>
            <a:r>
              <a:rPr lang="en-US" sz="900">
                <a:solidFill>
                  <a:prstClr val="black"/>
                </a:solidFill>
                <a:latin typeface="Arial" panose="020B0604020202020204" pitchFamily="34" charset="0"/>
                <a:ea typeface="微软雅黑"/>
                <a:cs typeface="Arial" panose="020B0604020202020204" pitchFamily="34" charset="0"/>
              </a:rPr>
              <a:t>Metadata </a:t>
            </a:r>
            <a:r>
              <a:rPr lang="en-US" altLang="zh-CN" sz="900">
                <a:solidFill>
                  <a:prstClr val="black"/>
                </a:solidFill>
                <a:latin typeface="Arial" panose="020B0604020202020204" pitchFamily="34" charset="0"/>
                <a:ea typeface="微软雅黑"/>
                <a:cs typeface="Arial" panose="020B0604020202020204" pitchFamily="34" charset="0"/>
              </a:rPr>
              <a:t>&amp;</a:t>
            </a:r>
            <a:r>
              <a:rPr lang="zh-CN" altLang="en-US" sz="900">
                <a:solidFill>
                  <a:prstClr val="black"/>
                </a:solidFill>
                <a:latin typeface="Arial" panose="020B0604020202020204" pitchFamily="34" charset="0"/>
                <a:ea typeface="微软雅黑"/>
                <a:cs typeface="Arial" panose="020B0604020202020204" pitchFamily="34" charset="0"/>
              </a:rPr>
              <a:t> </a:t>
            </a:r>
            <a:r>
              <a:rPr lang="en-US" altLang="zh-CN" sz="900">
                <a:solidFill>
                  <a:prstClr val="black"/>
                </a:solidFill>
                <a:latin typeface="Arial" panose="020B0604020202020204" pitchFamily="34" charset="0"/>
                <a:ea typeface="微软雅黑"/>
                <a:cs typeface="Arial" panose="020B0604020202020204" pitchFamily="34" charset="0"/>
              </a:rPr>
              <a:t>data</a:t>
            </a:r>
            <a:r>
              <a:rPr lang="zh-CN" altLang="en-US" sz="900">
                <a:solidFill>
                  <a:prstClr val="black"/>
                </a:solidFill>
                <a:latin typeface="Arial" panose="020B0604020202020204" pitchFamily="34" charset="0"/>
                <a:ea typeface="微软雅黑"/>
                <a:cs typeface="Arial" panose="020B0604020202020204" pitchFamily="34" charset="0"/>
              </a:rPr>
              <a:t> </a:t>
            </a:r>
            <a:r>
              <a:rPr lang="en-US" altLang="zh-CN" sz="900">
                <a:solidFill>
                  <a:prstClr val="black"/>
                </a:solidFill>
                <a:latin typeface="Arial" panose="020B0604020202020204" pitchFamily="34" charset="0"/>
                <a:ea typeface="微软雅黑"/>
                <a:cs typeface="Arial" panose="020B0604020202020204" pitchFamily="34" charset="0"/>
              </a:rPr>
              <a:t>governance</a:t>
            </a:r>
            <a:endParaRPr lang="en-US" sz="900">
              <a:solidFill>
                <a:prstClr val="black"/>
              </a:solidFill>
              <a:latin typeface="Arial" panose="020B0604020202020204" pitchFamily="34" charset="0"/>
              <a:ea typeface="微软雅黑"/>
              <a:cs typeface="Arial" panose="020B0604020202020204" pitchFamily="34" charset="0"/>
            </a:endParaRPr>
          </a:p>
        </p:txBody>
      </p:sp>
      <p:sp>
        <p:nvSpPr>
          <p:cNvPr id="114" name="Rectangle: Rounded Corners 76">
            <a:extLst>
              <a:ext uri="{FF2B5EF4-FFF2-40B4-BE49-F238E27FC236}">
                <a16:creationId xmlns:a16="http://schemas.microsoft.com/office/drawing/2014/main" id="{9ECB6864-09DA-415E-AC8C-824F082A5D35}"/>
              </a:ext>
            </a:extLst>
          </p:cNvPr>
          <p:cNvSpPr/>
          <p:nvPr/>
        </p:nvSpPr>
        <p:spPr>
          <a:xfrm>
            <a:off x="339529" y="2066170"/>
            <a:ext cx="929039" cy="288032"/>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Data </a:t>
            </a:r>
          </a:p>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Governance</a:t>
            </a:r>
            <a:endParaRPr sz="1000">
              <a:solidFill>
                <a:prstClr val="black"/>
              </a:solidFill>
              <a:latin typeface="Arial" panose="020B0604020202020204" pitchFamily="34" charset="0"/>
              <a:cs typeface="Arial" panose="020B0604020202020204" pitchFamily="34" charset="0"/>
            </a:endParaRPr>
          </a:p>
        </p:txBody>
      </p:sp>
      <p:sp>
        <p:nvSpPr>
          <p:cNvPr id="115" name="Rectangle: Rounded Corners 89">
            <a:extLst>
              <a:ext uri="{FF2B5EF4-FFF2-40B4-BE49-F238E27FC236}">
                <a16:creationId xmlns:a16="http://schemas.microsoft.com/office/drawing/2014/main" id="{EA470AFD-718E-C44F-BA9B-BE45824CBC2D}"/>
              </a:ext>
            </a:extLst>
          </p:cNvPr>
          <p:cNvSpPr/>
          <p:nvPr/>
        </p:nvSpPr>
        <p:spPr>
          <a:xfrm>
            <a:off x="3574335" y="2924868"/>
            <a:ext cx="2490918" cy="1391741"/>
          </a:xfrm>
          <a:prstGeom prst="roundRect">
            <a:avLst>
              <a:gd name="adj" fmla="val 7079"/>
            </a:avLst>
          </a:prstGeom>
          <a:solidFill>
            <a:sysClr val="window" lastClr="FFFFFF">
              <a:lumMod val="95000"/>
            </a:sysClr>
          </a:solidFill>
          <a:ln w="25400" cap="flat" cmpd="sng" algn="ctr">
            <a:solidFill>
              <a:sysClr val="window" lastClr="FFFFFF">
                <a:lumMod val="75000"/>
              </a:sysClr>
            </a:solidFill>
            <a:prstDash val="sysDash"/>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16" name="TextBox 95">
            <a:extLst>
              <a:ext uri="{FF2B5EF4-FFF2-40B4-BE49-F238E27FC236}">
                <a16:creationId xmlns:a16="http://schemas.microsoft.com/office/drawing/2014/main" id="{C0EA344D-4D2E-F948-B77E-285AE1C40C93}"/>
              </a:ext>
            </a:extLst>
          </p:cNvPr>
          <p:cNvSpPr txBox="1"/>
          <p:nvPr/>
        </p:nvSpPr>
        <p:spPr>
          <a:xfrm>
            <a:off x="3701020" y="2956676"/>
            <a:ext cx="2357009" cy="208309"/>
          </a:xfrm>
          <a:prstGeom prst="rect">
            <a:avLst/>
          </a:prstGeom>
          <a:noFill/>
        </p:spPr>
        <p:txBody>
          <a:bodyPr wrap="square" rtlCol="0">
            <a:noAutofit/>
          </a:bodyPr>
          <a:lstStyle/>
          <a:p>
            <a:pPr algn="ctr" fontAlgn="ctr"/>
            <a:r>
              <a:rPr lang="en-US" sz="900">
                <a:solidFill>
                  <a:prstClr val="black"/>
                </a:solidFill>
                <a:latin typeface="Arial" panose="020B0604020202020204" pitchFamily="34" charset="0"/>
                <a:ea typeface="微软雅黑"/>
                <a:cs typeface="Arial" panose="020B0604020202020204" pitchFamily="34" charset="0"/>
              </a:rPr>
              <a:t>Monitoring, Auditing &amp; Reporting</a:t>
            </a:r>
          </a:p>
        </p:txBody>
      </p:sp>
      <p:sp>
        <p:nvSpPr>
          <p:cNvPr id="124" name="Rectangle: Rounded Corners 76">
            <a:extLst>
              <a:ext uri="{FF2B5EF4-FFF2-40B4-BE49-F238E27FC236}">
                <a16:creationId xmlns:a16="http://schemas.microsoft.com/office/drawing/2014/main" id="{304EC18A-5178-564E-9081-B6475D76CC9A}"/>
              </a:ext>
            </a:extLst>
          </p:cNvPr>
          <p:cNvSpPr/>
          <p:nvPr/>
        </p:nvSpPr>
        <p:spPr>
          <a:xfrm>
            <a:off x="332291" y="3766153"/>
            <a:ext cx="929040" cy="461295"/>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Risk </a:t>
            </a:r>
          </a:p>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Assessment</a:t>
            </a:r>
            <a:endParaRPr sz="1000">
              <a:solidFill>
                <a:prstClr val="black"/>
              </a:solidFill>
              <a:latin typeface="Arial" panose="020B0604020202020204" pitchFamily="34" charset="0"/>
              <a:cs typeface="Arial" panose="020B0604020202020204" pitchFamily="34" charset="0"/>
            </a:endParaRPr>
          </a:p>
        </p:txBody>
      </p:sp>
      <p:sp>
        <p:nvSpPr>
          <p:cNvPr id="125" name="Rectangle: Rounded Corners 76">
            <a:extLst>
              <a:ext uri="{FF2B5EF4-FFF2-40B4-BE49-F238E27FC236}">
                <a16:creationId xmlns:a16="http://schemas.microsoft.com/office/drawing/2014/main" id="{ABF7B17D-9951-5744-92ED-2AB9453401EB}"/>
              </a:ext>
            </a:extLst>
          </p:cNvPr>
          <p:cNvSpPr/>
          <p:nvPr/>
        </p:nvSpPr>
        <p:spPr>
          <a:xfrm>
            <a:off x="308319" y="2835827"/>
            <a:ext cx="982173" cy="461295"/>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Compliance </a:t>
            </a:r>
          </a:p>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Management</a:t>
            </a:r>
            <a:endParaRPr sz="1000">
              <a:solidFill>
                <a:prstClr val="black"/>
              </a:solidFill>
              <a:latin typeface="Arial" panose="020B0604020202020204" pitchFamily="34" charset="0"/>
              <a:cs typeface="Arial" panose="020B0604020202020204" pitchFamily="34" charset="0"/>
            </a:endParaRPr>
          </a:p>
        </p:txBody>
      </p:sp>
      <p:sp>
        <p:nvSpPr>
          <p:cNvPr id="137" name="Rectangle: Rounded Corners 94">
            <a:extLst>
              <a:ext uri="{FF2B5EF4-FFF2-40B4-BE49-F238E27FC236}">
                <a16:creationId xmlns:a16="http://schemas.microsoft.com/office/drawing/2014/main" id="{3E53307D-158F-B843-96A5-C72CC4BE4D1E}"/>
              </a:ext>
            </a:extLst>
          </p:cNvPr>
          <p:cNvSpPr/>
          <p:nvPr/>
        </p:nvSpPr>
        <p:spPr>
          <a:xfrm>
            <a:off x="9042815" y="3898566"/>
            <a:ext cx="579017" cy="210206"/>
          </a:xfrm>
          <a:prstGeom prst="roundRect">
            <a:avLst>
              <a:gd name="adj" fmla="val 19620"/>
            </a:avLst>
          </a:prstGeom>
          <a:solidFill>
            <a:schemeClr val="accent6">
              <a:lumMod val="75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rPr>
              <a:t>SED</a:t>
            </a:r>
          </a:p>
        </p:txBody>
      </p:sp>
      <p:sp>
        <p:nvSpPr>
          <p:cNvPr id="140" name="Rectangle: Rounded Corners 55">
            <a:extLst>
              <a:ext uri="{FF2B5EF4-FFF2-40B4-BE49-F238E27FC236}">
                <a16:creationId xmlns:a16="http://schemas.microsoft.com/office/drawing/2014/main" id="{06A2620C-F3FE-2547-83A3-48977DE6B264}"/>
              </a:ext>
            </a:extLst>
          </p:cNvPr>
          <p:cNvSpPr/>
          <p:nvPr/>
        </p:nvSpPr>
        <p:spPr>
          <a:xfrm>
            <a:off x="7252867" y="5158466"/>
            <a:ext cx="3154442" cy="1025584"/>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fontAlgn="ctr"/>
            <a:endParaRPr lang="en-US" sz="1200">
              <a:latin typeface="Arial"/>
              <a:ea typeface="微软雅黑"/>
              <a:cs typeface="Arial"/>
            </a:endParaRPr>
          </a:p>
        </p:txBody>
      </p:sp>
      <p:sp>
        <p:nvSpPr>
          <p:cNvPr id="141" name="Rectangle: Rounded Corners 57">
            <a:extLst>
              <a:ext uri="{FF2B5EF4-FFF2-40B4-BE49-F238E27FC236}">
                <a16:creationId xmlns:a16="http://schemas.microsoft.com/office/drawing/2014/main" id="{69160953-4D39-E14F-B870-9C48BA0EB516}"/>
              </a:ext>
            </a:extLst>
          </p:cNvPr>
          <p:cNvSpPr/>
          <p:nvPr/>
        </p:nvSpPr>
        <p:spPr>
          <a:xfrm>
            <a:off x="7351631" y="5816676"/>
            <a:ext cx="909302" cy="222063"/>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a:solidFill>
                  <a:prstClr val="black"/>
                </a:solidFill>
                <a:latin typeface="Arial" panose="020B0604020202020204" pitchFamily="34" charset="0"/>
                <a:cs typeface="Arial" panose="020B0604020202020204" pitchFamily="34" charset="0"/>
              </a:rPr>
              <a:t>AWS</a:t>
            </a:r>
            <a:endParaRPr sz="1200">
              <a:solidFill>
                <a:prstClr val="black"/>
              </a:solidFill>
              <a:latin typeface="Arial" panose="020B0604020202020204" pitchFamily="34" charset="0"/>
              <a:cs typeface="Arial" panose="020B0604020202020204" pitchFamily="34" charset="0"/>
            </a:endParaRPr>
          </a:p>
        </p:txBody>
      </p:sp>
      <p:sp>
        <p:nvSpPr>
          <p:cNvPr id="142" name="TextBox 65">
            <a:extLst>
              <a:ext uri="{FF2B5EF4-FFF2-40B4-BE49-F238E27FC236}">
                <a16:creationId xmlns:a16="http://schemas.microsoft.com/office/drawing/2014/main" id="{E3456DA6-6BFF-B24C-9F21-DB1D73E9365F}"/>
              </a:ext>
            </a:extLst>
          </p:cNvPr>
          <p:cNvSpPr txBox="1"/>
          <p:nvPr/>
        </p:nvSpPr>
        <p:spPr>
          <a:xfrm>
            <a:off x="7345889" y="5243906"/>
            <a:ext cx="1701537" cy="171140"/>
          </a:xfrm>
          <a:prstGeom prst="rect">
            <a:avLst/>
          </a:prstGeom>
          <a:noFill/>
        </p:spPr>
        <p:txBody>
          <a:bodyPr wrap="square" rtlCol="0" anchor="t">
            <a:noAutofit/>
          </a:bodyPr>
          <a:lstStyle/>
          <a:p>
            <a:pPr fontAlgn="ctr"/>
            <a:r>
              <a:rPr lang="en-US" sz="900">
                <a:latin typeface="Arial"/>
                <a:cs typeface="Arial"/>
              </a:rPr>
              <a:t>Public Cloud Data Services</a:t>
            </a:r>
            <a:endParaRPr lang="en-US" sz="900">
              <a:latin typeface="Arial"/>
              <a:ea typeface="微软雅黑"/>
              <a:cs typeface="Arial"/>
            </a:endParaRPr>
          </a:p>
        </p:txBody>
      </p:sp>
      <p:sp>
        <p:nvSpPr>
          <p:cNvPr id="143" name="Rectangle: Rounded Corners 57">
            <a:extLst>
              <a:ext uri="{FF2B5EF4-FFF2-40B4-BE49-F238E27FC236}">
                <a16:creationId xmlns:a16="http://schemas.microsoft.com/office/drawing/2014/main" id="{8D1F661E-8850-4F41-8E6C-A5A8F0DC464A}"/>
              </a:ext>
            </a:extLst>
          </p:cNvPr>
          <p:cNvSpPr/>
          <p:nvPr/>
        </p:nvSpPr>
        <p:spPr>
          <a:xfrm>
            <a:off x="8321616" y="5815685"/>
            <a:ext cx="909302" cy="222063"/>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a:solidFill>
                  <a:prstClr val="black"/>
                </a:solidFill>
                <a:latin typeface="Arial" panose="020B0604020202020204" pitchFamily="34" charset="0"/>
                <a:cs typeface="Arial" panose="020B0604020202020204" pitchFamily="34" charset="0"/>
              </a:rPr>
              <a:t>Azure</a:t>
            </a:r>
            <a:endParaRPr sz="1200">
              <a:solidFill>
                <a:prstClr val="black"/>
              </a:solidFill>
              <a:latin typeface="Arial" panose="020B0604020202020204" pitchFamily="34" charset="0"/>
              <a:cs typeface="Arial" panose="020B0604020202020204" pitchFamily="34" charset="0"/>
            </a:endParaRPr>
          </a:p>
        </p:txBody>
      </p:sp>
      <p:sp>
        <p:nvSpPr>
          <p:cNvPr id="144" name="Rectangle: Rounded Corners 57">
            <a:extLst>
              <a:ext uri="{FF2B5EF4-FFF2-40B4-BE49-F238E27FC236}">
                <a16:creationId xmlns:a16="http://schemas.microsoft.com/office/drawing/2014/main" id="{3CA32A40-FF0F-0C4C-B108-0660FED49007}"/>
              </a:ext>
            </a:extLst>
          </p:cNvPr>
          <p:cNvSpPr/>
          <p:nvPr/>
        </p:nvSpPr>
        <p:spPr>
          <a:xfrm>
            <a:off x="9354390" y="5815684"/>
            <a:ext cx="909302" cy="222063"/>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a:solidFill>
                  <a:prstClr val="black"/>
                </a:solidFill>
                <a:latin typeface="Arial" panose="020B0604020202020204" pitchFamily="34" charset="0"/>
                <a:cs typeface="Arial" panose="020B0604020202020204" pitchFamily="34" charset="0"/>
              </a:rPr>
              <a:t>Huawei</a:t>
            </a:r>
            <a:endParaRPr sz="1200">
              <a:solidFill>
                <a:prstClr val="black"/>
              </a:solidFill>
              <a:latin typeface="Arial" panose="020B0604020202020204" pitchFamily="34" charset="0"/>
              <a:cs typeface="Arial" panose="020B0604020202020204" pitchFamily="34" charset="0"/>
            </a:endParaRPr>
          </a:p>
        </p:txBody>
      </p:sp>
      <p:sp>
        <p:nvSpPr>
          <p:cNvPr id="147" name="Rectangle: Rounded Corners 66">
            <a:extLst>
              <a:ext uri="{FF2B5EF4-FFF2-40B4-BE49-F238E27FC236}">
                <a16:creationId xmlns:a16="http://schemas.microsoft.com/office/drawing/2014/main" id="{DCF2F4B3-60CE-824D-A260-4554EDCEFE47}"/>
              </a:ext>
            </a:extLst>
          </p:cNvPr>
          <p:cNvSpPr/>
          <p:nvPr/>
        </p:nvSpPr>
        <p:spPr>
          <a:xfrm>
            <a:off x="10896704" y="1104511"/>
            <a:ext cx="1113705" cy="5091894"/>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algn="ctr" fontAlgn="ctr">
              <a:defRPr/>
            </a:pPr>
            <a:r>
              <a:rPr lang="en-US" sz="1200" kern="0">
                <a:solidFill>
                  <a:schemeClr val="bg1"/>
                </a:solidFill>
                <a:latin typeface="Arial" panose="020B0604020202020204" pitchFamily="34" charset="0"/>
                <a:ea typeface="微软雅黑"/>
                <a:cs typeface="Arial" panose="020B0604020202020204" pitchFamily="34" charset="0"/>
              </a:rPr>
              <a:t>Reporting and Impact Analysis</a:t>
            </a:r>
          </a:p>
        </p:txBody>
      </p:sp>
      <p:sp>
        <p:nvSpPr>
          <p:cNvPr id="148" name="TextBox 68">
            <a:extLst>
              <a:ext uri="{FF2B5EF4-FFF2-40B4-BE49-F238E27FC236}">
                <a16:creationId xmlns:a16="http://schemas.microsoft.com/office/drawing/2014/main" id="{5BDDB1D2-32AB-304D-9C93-174A635B4F3A}"/>
              </a:ext>
            </a:extLst>
          </p:cNvPr>
          <p:cNvSpPr txBox="1"/>
          <p:nvPr/>
        </p:nvSpPr>
        <p:spPr>
          <a:xfrm>
            <a:off x="10952693" y="1120402"/>
            <a:ext cx="1006868" cy="486958"/>
          </a:xfrm>
          <a:prstGeom prst="rect">
            <a:avLst/>
          </a:prstGeom>
          <a:noFill/>
        </p:spPr>
        <p:txBody>
          <a:bodyPr wrap="square" rtlCol="0">
            <a:noAutofit/>
          </a:bodyPr>
          <a:lstStyle/>
          <a:p>
            <a:pPr fontAlgn="ctr"/>
            <a:r>
              <a:rPr lang="en-US" sz="900">
                <a:solidFill>
                  <a:prstClr val="black"/>
                </a:solidFill>
                <a:latin typeface="Arial" panose="020B0604020202020204" pitchFamily="34" charset="0"/>
                <a:cs typeface="Arial" panose="020B0604020202020204" pitchFamily="34" charset="0"/>
              </a:rPr>
              <a:t>Enterprise GDPR</a:t>
            </a:r>
          </a:p>
          <a:p>
            <a:pPr fontAlgn="ctr"/>
            <a:r>
              <a:rPr lang="en-US" sz="900">
                <a:solidFill>
                  <a:prstClr val="black"/>
                </a:solidFill>
                <a:latin typeface="Arial" panose="020B0604020202020204" pitchFamily="34" charset="0"/>
                <a:cs typeface="Arial" panose="020B0604020202020204" pitchFamily="34" charset="0"/>
              </a:rPr>
              <a:t>Lifecycle</a:t>
            </a:r>
            <a:endParaRPr lang="en-US" sz="900">
              <a:solidFill>
                <a:prstClr val="black"/>
              </a:solidFill>
              <a:latin typeface="Arial" panose="020B0604020202020204" pitchFamily="34" charset="0"/>
              <a:ea typeface="微软雅黑"/>
              <a:cs typeface="Arial" panose="020B0604020202020204" pitchFamily="34" charset="0"/>
            </a:endParaRPr>
          </a:p>
        </p:txBody>
      </p:sp>
      <p:sp>
        <p:nvSpPr>
          <p:cNvPr id="149" name="Rectangle: Rounded Corners 76">
            <a:extLst>
              <a:ext uri="{FF2B5EF4-FFF2-40B4-BE49-F238E27FC236}">
                <a16:creationId xmlns:a16="http://schemas.microsoft.com/office/drawing/2014/main" id="{5C12F70D-7DF3-F048-9CF1-40F17475B978}"/>
              </a:ext>
            </a:extLst>
          </p:cNvPr>
          <p:cNvSpPr/>
          <p:nvPr/>
        </p:nvSpPr>
        <p:spPr>
          <a:xfrm>
            <a:off x="11021733" y="4685861"/>
            <a:ext cx="929040" cy="535865"/>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latin typeface="Arial"/>
                <a:cs typeface="Arial"/>
              </a:rPr>
              <a:t>Operate &amp; Monitor</a:t>
            </a:r>
          </a:p>
        </p:txBody>
      </p:sp>
      <p:sp>
        <p:nvSpPr>
          <p:cNvPr id="151" name="Rectangle: Rounded Corners 76">
            <a:extLst>
              <a:ext uri="{FF2B5EF4-FFF2-40B4-BE49-F238E27FC236}">
                <a16:creationId xmlns:a16="http://schemas.microsoft.com/office/drawing/2014/main" id="{D06AD008-B7F3-E141-B91C-9030B0985264}"/>
              </a:ext>
            </a:extLst>
          </p:cNvPr>
          <p:cNvSpPr/>
          <p:nvPr/>
        </p:nvSpPr>
        <p:spPr>
          <a:xfrm>
            <a:off x="11006778" y="3773021"/>
            <a:ext cx="929040" cy="461295"/>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solidFill>
                  <a:prstClr val="black"/>
                </a:solidFill>
                <a:latin typeface="Arial" panose="020B0604020202020204" pitchFamily="34" charset="0"/>
                <a:cs typeface="Arial" panose="020B0604020202020204" pitchFamily="34" charset="0"/>
              </a:rPr>
              <a:t>Transform &amp; Deploy</a:t>
            </a:r>
          </a:p>
        </p:txBody>
      </p:sp>
      <p:sp>
        <p:nvSpPr>
          <p:cNvPr id="152" name="Rectangle: Rounded Corners 76">
            <a:extLst>
              <a:ext uri="{FF2B5EF4-FFF2-40B4-BE49-F238E27FC236}">
                <a16:creationId xmlns:a16="http://schemas.microsoft.com/office/drawing/2014/main" id="{04008403-E280-BE4C-82EB-10990BE6C070}"/>
              </a:ext>
            </a:extLst>
          </p:cNvPr>
          <p:cNvSpPr/>
          <p:nvPr/>
        </p:nvSpPr>
        <p:spPr>
          <a:xfrm>
            <a:off x="10979976" y="2814113"/>
            <a:ext cx="988822" cy="473144"/>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solidFill>
                  <a:prstClr val="black"/>
                </a:solidFill>
                <a:latin typeface="Arial" panose="020B0604020202020204" pitchFamily="34" charset="0"/>
                <a:cs typeface="Arial" panose="020B0604020202020204" pitchFamily="34" charset="0"/>
              </a:rPr>
              <a:t>Governance &amp; Design</a:t>
            </a:r>
          </a:p>
        </p:txBody>
      </p:sp>
      <p:sp>
        <p:nvSpPr>
          <p:cNvPr id="155" name="Rectangle: Rounded Corners 76">
            <a:extLst>
              <a:ext uri="{FF2B5EF4-FFF2-40B4-BE49-F238E27FC236}">
                <a16:creationId xmlns:a16="http://schemas.microsoft.com/office/drawing/2014/main" id="{E7DBC666-F360-5E40-831D-5BFE1338725B}"/>
              </a:ext>
            </a:extLst>
          </p:cNvPr>
          <p:cNvSpPr/>
          <p:nvPr/>
        </p:nvSpPr>
        <p:spPr>
          <a:xfrm>
            <a:off x="10984369" y="1902172"/>
            <a:ext cx="982173" cy="461295"/>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solidFill>
                  <a:prstClr val="black"/>
                </a:solidFill>
                <a:latin typeface="Arial" panose="020B0604020202020204" pitchFamily="34" charset="0"/>
                <a:cs typeface="Arial" panose="020B0604020202020204" pitchFamily="34" charset="0"/>
              </a:rPr>
              <a:t>Assessment</a:t>
            </a:r>
          </a:p>
        </p:txBody>
      </p:sp>
      <p:sp>
        <p:nvSpPr>
          <p:cNvPr id="156" name="Rectangle: Rounded Corners 69">
            <a:extLst>
              <a:ext uri="{FF2B5EF4-FFF2-40B4-BE49-F238E27FC236}">
                <a16:creationId xmlns:a16="http://schemas.microsoft.com/office/drawing/2014/main" id="{0B4675EB-39DB-E84A-A1C6-777253D6103C}"/>
              </a:ext>
            </a:extLst>
          </p:cNvPr>
          <p:cNvSpPr/>
          <p:nvPr/>
        </p:nvSpPr>
        <p:spPr>
          <a:xfrm>
            <a:off x="1530253" y="1104511"/>
            <a:ext cx="9182653" cy="1493912"/>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57" name="TextBox 65">
            <a:extLst>
              <a:ext uri="{FF2B5EF4-FFF2-40B4-BE49-F238E27FC236}">
                <a16:creationId xmlns:a16="http://schemas.microsoft.com/office/drawing/2014/main" id="{769DA17D-86B0-B643-8E29-2F80DB145D0F}"/>
              </a:ext>
            </a:extLst>
          </p:cNvPr>
          <p:cNvSpPr txBox="1"/>
          <p:nvPr/>
        </p:nvSpPr>
        <p:spPr>
          <a:xfrm>
            <a:off x="1603001" y="1191274"/>
            <a:ext cx="1833030" cy="230832"/>
          </a:xfrm>
          <a:prstGeom prst="rect">
            <a:avLst/>
          </a:prstGeom>
          <a:noFill/>
        </p:spPr>
        <p:txBody>
          <a:bodyPr wrap="square" rtlCol="0">
            <a:noAutofit/>
          </a:bodyPr>
          <a:lstStyle/>
          <a:p>
            <a:pPr fontAlgn="ctr"/>
            <a:r>
              <a:rPr lang="en-US" sz="900">
                <a:solidFill>
                  <a:prstClr val="black"/>
                </a:solidFill>
                <a:latin typeface="Arial" panose="020B0604020202020204" pitchFamily="34" charset="0"/>
                <a:ea typeface="微软雅黑"/>
                <a:cs typeface="Arial" panose="020B0604020202020204" pitchFamily="34" charset="0"/>
              </a:rPr>
              <a:t>Core Bank  Business Transaction System</a:t>
            </a:r>
          </a:p>
        </p:txBody>
      </p:sp>
      <p:sp>
        <p:nvSpPr>
          <p:cNvPr id="158" name="Rectangle: Rounded Corners 76">
            <a:extLst>
              <a:ext uri="{FF2B5EF4-FFF2-40B4-BE49-F238E27FC236}">
                <a16:creationId xmlns:a16="http://schemas.microsoft.com/office/drawing/2014/main" id="{CD5FC45C-2D06-184B-B9B1-20643E465B91}"/>
              </a:ext>
            </a:extLst>
          </p:cNvPr>
          <p:cNvSpPr/>
          <p:nvPr/>
        </p:nvSpPr>
        <p:spPr>
          <a:xfrm>
            <a:off x="3581991" y="1408141"/>
            <a:ext cx="929039" cy="288032"/>
          </a:xfrm>
          <a:prstGeom prst="roundRect">
            <a:avLst>
              <a:gd name="adj" fmla="val 19620"/>
            </a:avLst>
          </a:prstGeom>
          <a:solidFill>
            <a:srgbClr val="92D050"/>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Core Database</a:t>
            </a:r>
            <a:endParaRPr sz="1000">
              <a:solidFill>
                <a:prstClr val="black"/>
              </a:solidFill>
              <a:latin typeface="Arial" panose="020B0604020202020204" pitchFamily="34" charset="0"/>
              <a:cs typeface="Arial" panose="020B0604020202020204" pitchFamily="34" charset="0"/>
            </a:endParaRPr>
          </a:p>
        </p:txBody>
      </p:sp>
      <p:sp>
        <p:nvSpPr>
          <p:cNvPr id="159" name="Rectangle: Rounded Corners 76">
            <a:extLst>
              <a:ext uri="{FF2B5EF4-FFF2-40B4-BE49-F238E27FC236}">
                <a16:creationId xmlns:a16="http://schemas.microsoft.com/office/drawing/2014/main" id="{4577FC4D-51E2-C240-9AFC-46BB25837528}"/>
              </a:ext>
            </a:extLst>
          </p:cNvPr>
          <p:cNvSpPr/>
          <p:nvPr/>
        </p:nvSpPr>
        <p:spPr>
          <a:xfrm>
            <a:off x="4693695" y="1408141"/>
            <a:ext cx="1371557" cy="288032"/>
          </a:xfrm>
          <a:prstGeom prst="roundRect">
            <a:avLst>
              <a:gd name="adj" fmla="val 19620"/>
            </a:avLst>
          </a:prstGeom>
          <a:solidFill>
            <a:srgbClr val="92D050"/>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Core Unstructured Data</a:t>
            </a:r>
          </a:p>
        </p:txBody>
      </p:sp>
      <p:sp>
        <p:nvSpPr>
          <p:cNvPr id="160" name="Rectangle: Rounded Corners 76">
            <a:extLst>
              <a:ext uri="{FF2B5EF4-FFF2-40B4-BE49-F238E27FC236}">
                <a16:creationId xmlns:a16="http://schemas.microsoft.com/office/drawing/2014/main" id="{2B2AD40F-F655-0F4A-86E4-9F934BE58D6C}"/>
              </a:ext>
            </a:extLst>
          </p:cNvPr>
          <p:cNvSpPr/>
          <p:nvPr/>
        </p:nvSpPr>
        <p:spPr>
          <a:xfrm>
            <a:off x="1620847" y="1856634"/>
            <a:ext cx="940360" cy="473338"/>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Online Transaction System</a:t>
            </a:r>
          </a:p>
        </p:txBody>
      </p:sp>
      <p:sp>
        <p:nvSpPr>
          <p:cNvPr id="161" name="Rectangle: Rounded Corners 76">
            <a:extLst>
              <a:ext uri="{FF2B5EF4-FFF2-40B4-BE49-F238E27FC236}">
                <a16:creationId xmlns:a16="http://schemas.microsoft.com/office/drawing/2014/main" id="{F1B40E08-3F65-E54E-938A-B4A07F74DB7C}"/>
              </a:ext>
            </a:extLst>
          </p:cNvPr>
          <p:cNvSpPr/>
          <p:nvPr/>
        </p:nvSpPr>
        <p:spPr>
          <a:xfrm>
            <a:off x="2657556" y="1856783"/>
            <a:ext cx="940360" cy="462124"/>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Batch Transaction System</a:t>
            </a:r>
          </a:p>
        </p:txBody>
      </p:sp>
      <p:sp>
        <p:nvSpPr>
          <p:cNvPr id="162" name="Rectangle: Rounded Corners 76">
            <a:extLst>
              <a:ext uri="{FF2B5EF4-FFF2-40B4-BE49-F238E27FC236}">
                <a16:creationId xmlns:a16="http://schemas.microsoft.com/office/drawing/2014/main" id="{00A9A9E8-021E-214C-AA36-5FACF7BF3C42}"/>
              </a:ext>
            </a:extLst>
          </p:cNvPr>
          <p:cNvSpPr/>
          <p:nvPr/>
        </p:nvSpPr>
        <p:spPr>
          <a:xfrm>
            <a:off x="3730561" y="1861297"/>
            <a:ext cx="826133" cy="462124"/>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CIF</a:t>
            </a:r>
          </a:p>
        </p:txBody>
      </p:sp>
      <p:sp>
        <p:nvSpPr>
          <p:cNvPr id="163" name="Rectangle: Rounded Corners 76">
            <a:extLst>
              <a:ext uri="{FF2B5EF4-FFF2-40B4-BE49-F238E27FC236}">
                <a16:creationId xmlns:a16="http://schemas.microsoft.com/office/drawing/2014/main" id="{498E967D-EBF7-5C48-8D5A-8965203C844C}"/>
              </a:ext>
            </a:extLst>
          </p:cNvPr>
          <p:cNvSpPr/>
          <p:nvPr/>
        </p:nvSpPr>
        <p:spPr>
          <a:xfrm>
            <a:off x="4714419" y="1868514"/>
            <a:ext cx="876648" cy="462124"/>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Accounting System</a:t>
            </a:r>
          </a:p>
        </p:txBody>
      </p:sp>
      <p:sp>
        <p:nvSpPr>
          <p:cNvPr id="165" name="Rectangle: Rounded Corners 76">
            <a:extLst>
              <a:ext uri="{FF2B5EF4-FFF2-40B4-BE49-F238E27FC236}">
                <a16:creationId xmlns:a16="http://schemas.microsoft.com/office/drawing/2014/main" id="{E938BA7A-0287-D046-93B1-F1DA3BFAA91B}"/>
              </a:ext>
            </a:extLst>
          </p:cNvPr>
          <p:cNvSpPr/>
          <p:nvPr/>
        </p:nvSpPr>
        <p:spPr>
          <a:xfrm>
            <a:off x="5762689" y="1884130"/>
            <a:ext cx="907969" cy="462124"/>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Data Warehouse</a:t>
            </a:r>
          </a:p>
        </p:txBody>
      </p:sp>
      <p:sp>
        <p:nvSpPr>
          <p:cNvPr id="166" name="Rectangle: Rounded Corners 76">
            <a:extLst>
              <a:ext uri="{FF2B5EF4-FFF2-40B4-BE49-F238E27FC236}">
                <a16:creationId xmlns:a16="http://schemas.microsoft.com/office/drawing/2014/main" id="{D95835D8-10AF-4E43-A90A-1BF10F5C40B3}"/>
              </a:ext>
            </a:extLst>
          </p:cNvPr>
          <p:cNvSpPr/>
          <p:nvPr/>
        </p:nvSpPr>
        <p:spPr>
          <a:xfrm>
            <a:off x="7709054" y="1862241"/>
            <a:ext cx="999372" cy="462124"/>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Video Surveillance</a:t>
            </a:r>
          </a:p>
        </p:txBody>
      </p:sp>
      <p:sp>
        <p:nvSpPr>
          <p:cNvPr id="167" name="Rectangle: Rounded Corners 76">
            <a:extLst>
              <a:ext uri="{FF2B5EF4-FFF2-40B4-BE49-F238E27FC236}">
                <a16:creationId xmlns:a16="http://schemas.microsoft.com/office/drawing/2014/main" id="{8375DFC7-EF8D-BA4E-A154-13654B29C420}"/>
              </a:ext>
            </a:extLst>
          </p:cNvPr>
          <p:cNvSpPr/>
          <p:nvPr/>
        </p:nvSpPr>
        <p:spPr>
          <a:xfrm>
            <a:off x="6784343" y="1855287"/>
            <a:ext cx="826133" cy="462124"/>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Big Data Platform</a:t>
            </a:r>
          </a:p>
        </p:txBody>
      </p:sp>
      <p:sp>
        <p:nvSpPr>
          <p:cNvPr id="168" name="Rectangle: Rounded Corners 76">
            <a:extLst>
              <a:ext uri="{FF2B5EF4-FFF2-40B4-BE49-F238E27FC236}">
                <a16:creationId xmlns:a16="http://schemas.microsoft.com/office/drawing/2014/main" id="{439EDE40-3740-BC4F-940D-BE537024E866}"/>
              </a:ext>
            </a:extLst>
          </p:cNvPr>
          <p:cNvSpPr/>
          <p:nvPr/>
        </p:nvSpPr>
        <p:spPr>
          <a:xfrm>
            <a:off x="8842543" y="1868072"/>
            <a:ext cx="826133" cy="426907"/>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Test &amp; Dev</a:t>
            </a:r>
          </a:p>
        </p:txBody>
      </p:sp>
      <p:sp>
        <p:nvSpPr>
          <p:cNvPr id="169" name="Rectangle: Rounded Corners 76">
            <a:extLst>
              <a:ext uri="{FF2B5EF4-FFF2-40B4-BE49-F238E27FC236}">
                <a16:creationId xmlns:a16="http://schemas.microsoft.com/office/drawing/2014/main" id="{AE90AB54-12EB-7849-936E-1C5740802FD5}"/>
              </a:ext>
            </a:extLst>
          </p:cNvPr>
          <p:cNvSpPr/>
          <p:nvPr/>
        </p:nvSpPr>
        <p:spPr>
          <a:xfrm>
            <a:off x="9780715" y="1859470"/>
            <a:ext cx="853654" cy="446258"/>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VDI</a:t>
            </a:r>
          </a:p>
        </p:txBody>
      </p:sp>
      <p:sp>
        <p:nvSpPr>
          <p:cNvPr id="171" name="Rounded Rectangle 85">
            <a:extLst>
              <a:ext uri="{FF2B5EF4-FFF2-40B4-BE49-F238E27FC236}">
                <a16:creationId xmlns:a16="http://schemas.microsoft.com/office/drawing/2014/main" id="{4920D727-2432-E24F-BE0E-37D9D1450588}"/>
              </a:ext>
            </a:extLst>
          </p:cNvPr>
          <p:cNvSpPr/>
          <p:nvPr/>
        </p:nvSpPr>
        <p:spPr>
          <a:xfrm>
            <a:off x="2808420" y="1244347"/>
            <a:ext cx="3547366" cy="543486"/>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65">
            <a:extLst>
              <a:ext uri="{FF2B5EF4-FFF2-40B4-BE49-F238E27FC236}">
                <a16:creationId xmlns:a16="http://schemas.microsoft.com/office/drawing/2014/main" id="{67C8BD10-F78E-4443-ACCF-7B5F26D05B08}"/>
              </a:ext>
            </a:extLst>
          </p:cNvPr>
          <p:cNvSpPr txBox="1"/>
          <p:nvPr/>
        </p:nvSpPr>
        <p:spPr>
          <a:xfrm>
            <a:off x="2817433" y="1342284"/>
            <a:ext cx="865812" cy="331431"/>
          </a:xfrm>
          <a:prstGeom prst="rect">
            <a:avLst/>
          </a:prstGeom>
          <a:noFill/>
        </p:spPr>
        <p:txBody>
          <a:bodyPr wrap="square" rtlCol="0">
            <a:noAutofit/>
          </a:bodyPr>
          <a:lstStyle/>
          <a:p>
            <a:pPr fontAlgn="ctr"/>
            <a:r>
              <a:rPr lang="en-US" sz="900" b="1">
                <a:solidFill>
                  <a:prstClr val="black"/>
                </a:solidFill>
                <a:latin typeface="Arial" panose="020B0604020202020204" pitchFamily="34" charset="0"/>
                <a:ea typeface="微软雅黑"/>
                <a:cs typeface="Arial" panose="020B0604020202020204" pitchFamily="34" charset="0"/>
              </a:rPr>
              <a:t>Production Data</a:t>
            </a:r>
          </a:p>
        </p:txBody>
      </p:sp>
      <p:sp>
        <p:nvSpPr>
          <p:cNvPr id="174" name="Rounded Rectangle 85">
            <a:extLst>
              <a:ext uri="{FF2B5EF4-FFF2-40B4-BE49-F238E27FC236}">
                <a16:creationId xmlns:a16="http://schemas.microsoft.com/office/drawing/2014/main" id="{FA8B70C3-1208-334D-B867-315852211119}"/>
              </a:ext>
            </a:extLst>
          </p:cNvPr>
          <p:cNvSpPr/>
          <p:nvPr/>
        </p:nvSpPr>
        <p:spPr>
          <a:xfrm>
            <a:off x="6501120" y="1228904"/>
            <a:ext cx="3547366" cy="543486"/>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65">
            <a:extLst>
              <a:ext uri="{FF2B5EF4-FFF2-40B4-BE49-F238E27FC236}">
                <a16:creationId xmlns:a16="http://schemas.microsoft.com/office/drawing/2014/main" id="{9D9CDDF4-2CB0-BD46-8778-E88264B482C6}"/>
              </a:ext>
            </a:extLst>
          </p:cNvPr>
          <p:cNvSpPr txBox="1"/>
          <p:nvPr/>
        </p:nvSpPr>
        <p:spPr>
          <a:xfrm>
            <a:off x="6510133" y="1326841"/>
            <a:ext cx="865812" cy="331431"/>
          </a:xfrm>
          <a:prstGeom prst="rect">
            <a:avLst/>
          </a:prstGeom>
          <a:noFill/>
        </p:spPr>
        <p:txBody>
          <a:bodyPr wrap="square" rtlCol="0">
            <a:noAutofit/>
          </a:bodyPr>
          <a:lstStyle/>
          <a:p>
            <a:pPr fontAlgn="ctr"/>
            <a:r>
              <a:rPr lang="en-US" sz="900" b="1">
                <a:solidFill>
                  <a:prstClr val="black"/>
                </a:solidFill>
                <a:latin typeface="Arial" panose="020B0604020202020204" pitchFamily="34" charset="0"/>
                <a:ea typeface="微软雅黑"/>
                <a:cs typeface="Arial" panose="020B0604020202020204" pitchFamily="34" charset="0"/>
              </a:rPr>
              <a:t>Secondary  Data</a:t>
            </a:r>
          </a:p>
        </p:txBody>
      </p:sp>
      <p:sp>
        <p:nvSpPr>
          <p:cNvPr id="176" name="Rectangle: Rounded Corners 76">
            <a:extLst>
              <a:ext uri="{FF2B5EF4-FFF2-40B4-BE49-F238E27FC236}">
                <a16:creationId xmlns:a16="http://schemas.microsoft.com/office/drawing/2014/main" id="{30557F67-892D-4A43-BD03-15EA7AA5355F}"/>
              </a:ext>
            </a:extLst>
          </p:cNvPr>
          <p:cNvSpPr/>
          <p:nvPr/>
        </p:nvSpPr>
        <p:spPr>
          <a:xfrm>
            <a:off x="7429937" y="1392020"/>
            <a:ext cx="929039" cy="288032"/>
          </a:xfrm>
          <a:prstGeom prst="roundRect">
            <a:avLst>
              <a:gd name="adj" fmla="val 19620"/>
            </a:avLst>
          </a:prstGeom>
          <a:solidFill>
            <a:srgbClr val="92D050"/>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DR Data</a:t>
            </a:r>
            <a:endParaRPr sz="1000">
              <a:solidFill>
                <a:prstClr val="black"/>
              </a:solidFill>
              <a:latin typeface="Arial" panose="020B0604020202020204" pitchFamily="34" charset="0"/>
              <a:cs typeface="Arial" panose="020B0604020202020204" pitchFamily="34" charset="0"/>
            </a:endParaRPr>
          </a:p>
        </p:txBody>
      </p:sp>
      <p:sp>
        <p:nvSpPr>
          <p:cNvPr id="177" name="Rectangle: Rounded Corners 76">
            <a:extLst>
              <a:ext uri="{FF2B5EF4-FFF2-40B4-BE49-F238E27FC236}">
                <a16:creationId xmlns:a16="http://schemas.microsoft.com/office/drawing/2014/main" id="{D8E49CCF-15D7-FE46-9015-5DAEC19277A7}"/>
              </a:ext>
            </a:extLst>
          </p:cNvPr>
          <p:cNvSpPr/>
          <p:nvPr/>
        </p:nvSpPr>
        <p:spPr>
          <a:xfrm>
            <a:off x="8800075" y="1403547"/>
            <a:ext cx="929039" cy="288032"/>
          </a:xfrm>
          <a:prstGeom prst="roundRect">
            <a:avLst>
              <a:gd name="adj" fmla="val 19620"/>
            </a:avLst>
          </a:prstGeom>
          <a:solidFill>
            <a:srgbClr val="92D050"/>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Backup Archiving</a:t>
            </a:r>
            <a:endParaRPr sz="1000">
              <a:solidFill>
                <a:prstClr val="black"/>
              </a:solidFill>
              <a:latin typeface="Arial" panose="020B0604020202020204" pitchFamily="34" charset="0"/>
              <a:cs typeface="Arial" panose="020B0604020202020204" pitchFamily="34" charset="0"/>
            </a:endParaRPr>
          </a:p>
        </p:txBody>
      </p:sp>
      <p:sp>
        <p:nvSpPr>
          <p:cNvPr id="94" name="Rectangle: Rounded Corners 125">
            <a:extLst>
              <a:ext uri="{FF2B5EF4-FFF2-40B4-BE49-F238E27FC236}">
                <a16:creationId xmlns:a16="http://schemas.microsoft.com/office/drawing/2014/main" id="{37393CB0-0DA5-064A-A234-1430A9237FCF}"/>
              </a:ext>
            </a:extLst>
          </p:cNvPr>
          <p:cNvSpPr/>
          <p:nvPr/>
        </p:nvSpPr>
        <p:spPr>
          <a:xfrm>
            <a:off x="1887825" y="4003906"/>
            <a:ext cx="1068866" cy="244716"/>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Data geo location</a:t>
            </a:r>
            <a:endParaRPr sz="1000">
              <a:solidFill>
                <a:schemeClr val="bg1"/>
              </a:solidFill>
              <a:latin typeface="Arial" panose="020B0604020202020204" pitchFamily="34" charset="0"/>
              <a:cs typeface="Arial" panose="020B0604020202020204" pitchFamily="34" charset="0"/>
            </a:endParaRPr>
          </a:p>
        </p:txBody>
      </p:sp>
      <p:sp>
        <p:nvSpPr>
          <p:cNvPr id="95" name="Rectangle: Rounded Corners 125">
            <a:extLst>
              <a:ext uri="{FF2B5EF4-FFF2-40B4-BE49-F238E27FC236}">
                <a16:creationId xmlns:a16="http://schemas.microsoft.com/office/drawing/2014/main" id="{8E747775-8843-874A-99B9-269D9C07D030}"/>
              </a:ext>
            </a:extLst>
          </p:cNvPr>
          <p:cNvSpPr/>
          <p:nvPr/>
        </p:nvSpPr>
        <p:spPr>
          <a:xfrm>
            <a:off x="3712692" y="3185796"/>
            <a:ext cx="1137841" cy="171208"/>
          </a:xfrm>
          <a:prstGeom prst="roundRect">
            <a:avLst>
              <a:gd name="adj" fmla="val 19620"/>
            </a:avLst>
          </a:prstGeom>
          <a:solidFill>
            <a:srgbClr val="D7E4BD"/>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Auditing Report</a:t>
            </a:r>
          </a:p>
        </p:txBody>
      </p:sp>
      <p:sp>
        <p:nvSpPr>
          <p:cNvPr id="96" name="Rectangle: Rounded Corners 125">
            <a:extLst>
              <a:ext uri="{FF2B5EF4-FFF2-40B4-BE49-F238E27FC236}">
                <a16:creationId xmlns:a16="http://schemas.microsoft.com/office/drawing/2014/main" id="{329AABD8-9419-BC4A-87CB-86C0A49106D0}"/>
              </a:ext>
            </a:extLst>
          </p:cNvPr>
          <p:cNvSpPr/>
          <p:nvPr/>
        </p:nvSpPr>
        <p:spPr>
          <a:xfrm>
            <a:off x="3725363" y="3426085"/>
            <a:ext cx="1137841" cy="184393"/>
          </a:xfrm>
          <a:prstGeom prst="roundRect">
            <a:avLst>
              <a:gd name="adj" fmla="val 19620"/>
            </a:avLst>
          </a:prstGeom>
          <a:solidFill>
            <a:srgbClr val="D7E4BD"/>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Data Usage Report</a:t>
            </a:r>
          </a:p>
        </p:txBody>
      </p:sp>
      <p:grpSp>
        <p:nvGrpSpPr>
          <p:cNvPr id="5" name="Group 4">
            <a:extLst>
              <a:ext uri="{FF2B5EF4-FFF2-40B4-BE49-F238E27FC236}">
                <a16:creationId xmlns:a16="http://schemas.microsoft.com/office/drawing/2014/main" id="{708A562F-5214-7B4F-A57F-E244CD24E20A}"/>
              </a:ext>
            </a:extLst>
          </p:cNvPr>
          <p:cNvGrpSpPr/>
          <p:nvPr/>
        </p:nvGrpSpPr>
        <p:grpSpPr>
          <a:xfrm>
            <a:off x="6463018" y="491237"/>
            <a:ext cx="5728982" cy="272464"/>
            <a:chOff x="6463018" y="491237"/>
            <a:chExt cx="5728982" cy="272464"/>
          </a:xfrm>
        </p:grpSpPr>
        <p:sp>
          <p:nvSpPr>
            <p:cNvPr id="8" name="TextBox 56">
              <a:extLst>
                <a:ext uri="{FF2B5EF4-FFF2-40B4-BE49-F238E27FC236}">
                  <a16:creationId xmlns:a16="http://schemas.microsoft.com/office/drawing/2014/main" id="{AF3C6DFD-026F-4570-B956-308E6BED46B3}"/>
                </a:ext>
              </a:extLst>
            </p:cNvPr>
            <p:cNvSpPr txBox="1"/>
            <p:nvPr/>
          </p:nvSpPr>
          <p:spPr>
            <a:xfrm>
              <a:off x="6670657" y="515705"/>
              <a:ext cx="1117009" cy="247996"/>
            </a:xfrm>
            <a:prstGeom prst="rect">
              <a:avLst/>
            </a:prstGeom>
            <a:noFill/>
          </p:spPr>
          <p:txBody>
            <a:bodyPr wrap="square" rtlCol="0">
              <a:noAutofit/>
            </a:bodyPr>
            <a:lstStyle/>
            <a:p>
              <a:pPr fontAlgn="ctr"/>
              <a:r>
                <a:rPr lang="en-US" sz="1000">
                  <a:latin typeface="Arial" panose="020B0604020202020204" pitchFamily="34" charset="0"/>
                  <a:cs typeface="Arial" panose="020B0604020202020204" pitchFamily="34" charset="0"/>
                </a:rPr>
                <a:t>Available today</a:t>
              </a:r>
              <a:r>
                <a:rPr sz="1000">
                  <a:solidFill>
                    <a:schemeClr val="bg1"/>
                  </a:solidFill>
                  <a:latin typeface="Arial" panose="020B0604020202020204" pitchFamily="34" charset="0"/>
                  <a:cs typeface="Arial" panose="020B0604020202020204" pitchFamily="34" charset="0"/>
                </a:rPr>
                <a:t>)</a:t>
              </a:r>
              <a:endParaRPr lang="en-US" sz="1000">
                <a:solidFill>
                  <a:schemeClr val="bg1"/>
                </a:solidFill>
                <a:latin typeface="Arial" panose="020B0604020202020204" pitchFamily="34" charset="0"/>
                <a:ea typeface="微软雅黑"/>
                <a:cs typeface="Arial" panose="020B0604020202020204" pitchFamily="34" charset="0"/>
              </a:endParaRPr>
            </a:p>
          </p:txBody>
        </p:sp>
        <p:sp>
          <p:nvSpPr>
            <p:cNvPr id="10" name="Rectangle: Rounded Corners 58">
              <a:extLst>
                <a:ext uri="{FF2B5EF4-FFF2-40B4-BE49-F238E27FC236}">
                  <a16:creationId xmlns:a16="http://schemas.microsoft.com/office/drawing/2014/main" id="{60431533-AB8F-4B66-9E46-A28419FCE959}"/>
                </a:ext>
              </a:extLst>
            </p:cNvPr>
            <p:cNvSpPr/>
            <p:nvPr/>
          </p:nvSpPr>
          <p:spPr>
            <a:xfrm>
              <a:off x="6463018" y="559749"/>
              <a:ext cx="145566" cy="184201"/>
            </a:xfrm>
            <a:prstGeom prst="roundRect">
              <a:avLst>
                <a:gd name="adj" fmla="val 19620"/>
              </a:avLst>
            </a:prstGeom>
            <a:solidFill>
              <a:schemeClr val="accent6">
                <a:lumMod val="75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endParaRPr>
            </a:p>
          </p:txBody>
        </p:sp>
        <p:sp>
          <p:nvSpPr>
            <p:cNvPr id="11" name="TextBox 61">
              <a:extLst>
                <a:ext uri="{FF2B5EF4-FFF2-40B4-BE49-F238E27FC236}">
                  <a16:creationId xmlns:a16="http://schemas.microsoft.com/office/drawing/2014/main" id="{4C42B5B2-F3A7-4674-B4F4-396E3B8B84BA}"/>
                </a:ext>
              </a:extLst>
            </p:cNvPr>
            <p:cNvSpPr txBox="1"/>
            <p:nvPr/>
          </p:nvSpPr>
          <p:spPr>
            <a:xfrm>
              <a:off x="9644509" y="505265"/>
              <a:ext cx="1485190" cy="165516"/>
            </a:xfrm>
            <a:prstGeom prst="rect">
              <a:avLst/>
            </a:prstGeom>
            <a:noFill/>
          </p:spPr>
          <p:txBody>
            <a:bodyPr wrap="square" rtlCol="0">
              <a:noAutofit/>
            </a:bodyPr>
            <a:lstStyle/>
            <a:p>
              <a:pPr fontAlgn="ctr"/>
              <a:r>
                <a:rPr lang="en-US" sz="1000">
                  <a:latin typeface="Arial" panose="020B0604020202020204" pitchFamily="34" charset="0"/>
                  <a:cs typeface="Arial" panose="020B0604020202020204" pitchFamily="34" charset="0"/>
                </a:rPr>
                <a:t>To Be Developed</a:t>
              </a:r>
              <a:endParaRPr lang="en-US" sz="1000">
                <a:solidFill>
                  <a:schemeClr val="bg1"/>
                </a:solidFill>
                <a:latin typeface="Arial" panose="020B0604020202020204" pitchFamily="34" charset="0"/>
                <a:ea typeface="微软雅黑"/>
                <a:cs typeface="Arial" panose="020B0604020202020204" pitchFamily="34" charset="0"/>
              </a:endParaRPr>
            </a:p>
          </p:txBody>
        </p:sp>
        <p:sp>
          <p:nvSpPr>
            <p:cNvPr id="12" name="Rectangle: Rounded Corners 62">
              <a:extLst>
                <a:ext uri="{FF2B5EF4-FFF2-40B4-BE49-F238E27FC236}">
                  <a16:creationId xmlns:a16="http://schemas.microsoft.com/office/drawing/2014/main" id="{DDD98041-5A12-4FAB-B6B9-E9924AE98825}"/>
                </a:ext>
              </a:extLst>
            </p:cNvPr>
            <p:cNvSpPr/>
            <p:nvPr/>
          </p:nvSpPr>
          <p:spPr>
            <a:xfrm>
              <a:off x="9449562" y="540258"/>
              <a:ext cx="170911" cy="165516"/>
            </a:xfrm>
            <a:prstGeom prst="roundRect">
              <a:avLst>
                <a:gd name="adj" fmla="val 19620"/>
              </a:avLst>
            </a:prstGeom>
            <a:solidFill>
              <a:srgbClr val="31859C"/>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endParaRPr>
            </a:p>
          </p:txBody>
        </p:sp>
        <p:sp>
          <p:nvSpPr>
            <p:cNvPr id="13" name="TextBox 63">
              <a:extLst>
                <a:ext uri="{FF2B5EF4-FFF2-40B4-BE49-F238E27FC236}">
                  <a16:creationId xmlns:a16="http://schemas.microsoft.com/office/drawing/2014/main" id="{351DE79B-9E93-4ADB-9F33-968677A85FAA}"/>
                </a:ext>
              </a:extLst>
            </p:cNvPr>
            <p:cNvSpPr txBox="1"/>
            <p:nvPr/>
          </p:nvSpPr>
          <p:spPr>
            <a:xfrm>
              <a:off x="11399454" y="491237"/>
              <a:ext cx="792546" cy="209561"/>
            </a:xfrm>
            <a:prstGeom prst="rect">
              <a:avLst/>
            </a:prstGeom>
            <a:noFill/>
          </p:spPr>
          <p:txBody>
            <a:bodyPr wrap="square" rtlCol="0">
              <a:noAutofit/>
            </a:bodyPr>
            <a:lstStyle/>
            <a:p>
              <a:pPr fontAlgn="ctr"/>
              <a:r>
                <a:rPr lang="en-US" sz="1000">
                  <a:latin typeface="Arial" panose="020B0604020202020204" pitchFamily="34" charset="0"/>
                  <a:ea typeface="微软雅黑"/>
                  <a:cs typeface="Arial" panose="020B0604020202020204" pitchFamily="34" charset="0"/>
                </a:rPr>
                <a:t>3</a:t>
              </a:r>
              <a:r>
                <a:rPr lang="en-US" sz="1000" baseline="30000">
                  <a:latin typeface="Arial" panose="020B0604020202020204" pitchFamily="34" charset="0"/>
                  <a:ea typeface="微软雅黑"/>
                  <a:cs typeface="Arial" panose="020B0604020202020204" pitchFamily="34" charset="0"/>
                </a:rPr>
                <a:t>rd</a:t>
              </a:r>
              <a:r>
                <a:rPr lang="en-US" sz="1000">
                  <a:latin typeface="Arial" panose="020B0604020202020204" pitchFamily="34" charset="0"/>
                  <a:ea typeface="微软雅黑"/>
                  <a:cs typeface="Arial" panose="020B0604020202020204" pitchFamily="34" charset="0"/>
                </a:rPr>
                <a:t> party</a:t>
              </a:r>
            </a:p>
          </p:txBody>
        </p:sp>
        <p:sp>
          <p:nvSpPr>
            <p:cNvPr id="14" name="Rectangle: Rounded Corners 64">
              <a:extLst>
                <a:ext uri="{FF2B5EF4-FFF2-40B4-BE49-F238E27FC236}">
                  <a16:creationId xmlns:a16="http://schemas.microsoft.com/office/drawing/2014/main" id="{C4BE94E5-BE3F-437F-803D-04C95A4B4573}"/>
                </a:ext>
              </a:extLst>
            </p:cNvPr>
            <p:cNvSpPr/>
            <p:nvPr/>
          </p:nvSpPr>
          <p:spPr>
            <a:xfrm>
              <a:off x="11191814" y="535282"/>
              <a:ext cx="170911" cy="165516"/>
            </a:xfrm>
            <a:prstGeom prst="roundRect">
              <a:avLst>
                <a:gd name="adj" fmla="val 19620"/>
              </a:avLst>
            </a:prstGeom>
            <a:solidFill>
              <a:schemeClr val="accent2"/>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endParaRPr>
            </a:p>
          </p:txBody>
        </p:sp>
        <p:sp>
          <p:nvSpPr>
            <p:cNvPr id="103" name="Rectangle: Rounded Corners 62">
              <a:extLst>
                <a:ext uri="{FF2B5EF4-FFF2-40B4-BE49-F238E27FC236}">
                  <a16:creationId xmlns:a16="http://schemas.microsoft.com/office/drawing/2014/main" id="{1D271262-FCEC-204A-85EA-2F27408A1F6C}"/>
                </a:ext>
              </a:extLst>
            </p:cNvPr>
            <p:cNvSpPr/>
            <p:nvPr/>
          </p:nvSpPr>
          <p:spPr>
            <a:xfrm>
              <a:off x="7886511" y="540257"/>
              <a:ext cx="145566" cy="184201"/>
            </a:xfrm>
            <a:prstGeom prst="roundRect">
              <a:avLst>
                <a:gd name="adj" fmla="val 19620"/>
              </a:avLst>
            </a:prstGeom>
            <a:solidFill>
              <a:schemeClr val="accent6">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endParaRPr>
            </a:p>
          </p:txBody>
        </p:sp>
        <p:sp>
          <p:nvSpPr>
            <p:cNvPr id="109" name="TextBox 63">
              <a:extLst>
                <a:ext uri="{FF2B5EF4-FFF2-40B4-BE49-F238E27FC236}">
                  <a16:creationId xmlns:a16="http://schemas.microsoft.com/office/drawing/2014/main" id="{C166C0D6-D827-FF4A-AA80-F62653413C46}"/>
                </a:ext>
              </a:extLst>
            </p:cNvPr>
            <p:cNvSpPr txBox="1"/>
            <p:nvPr/>
          </p:nvSpPr>
          <p:spPr>
            <a:xfrm>
              <a:off x="8065709" y="515265"/>
              <a:ext cx="1285009" cy="184201"/>
            </a:xfrm>
            <a:prstGeom prst="rect">
              <a:avLst/>
            </a:prstGeom>
            <a:noFill/>
          </p:spPr>
          <p:txBody>
            <a:bodyPr wrap="square" rtlCol="0">
              <a:noAutofit/>
            </a:bodyPr>
            <a:lstStyle/>
            <a:p>
              <a:pPr fontAlgn="ctr"/>
              <a:r>
                <a:rPr lang="en-US" sz="1000">
                  <a:latin typeface="Arial" panose="020B0604020202020204" pitchFamily="34" charset="0"/>
                  <a:ea typeface="微软雅黑"/>
                  <a:cs typeface="Arial" panose="020B0604020202020204" pitchFamily="34" charset="0"/>
                </a:rPr>
                <a:t>To be enhanced</a:t>
              </a:r>
            </a:p>
          </p:txBody>
        </p:sp>
      </p:grpSp>
      <p:sp>
        <p:nvSpPr>
          <p:cNvPr id="110" name="Rectangle: Rounded Corners 125">
            <a:extLst>
              <a:ext uri="{FF2B5EF4-FFF2-40B4-BE49-F238E27FC236}">
                <a16:creationId xmlns:a16="http://schemas.microsoft.com/office/drawing/2014/main" id="{97022387-1F36-644A-A0D2-A8787ACA6E50}"/>
              </a:ext>
            </a:extLst>
          </p:cNvPr>
          <p:cNvSpPr/>
          <p:nvPr/>
        </p:nvSpPr>
        <p:spPr>
          <a:xfrm>
            <a:off x="1891411" y="3584985"/>
            <a:ext cx="1118875" cy="339498"/>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Data states (readiness)</a:t>
            </a:r>
            <a:endParaRPr sz="1000">
              <a:solidFill>
                <a:schemeClr val="bg1"/>
              </a:solidFill>
              <a:latin typeface="Arial" panose="020B0604020202020204" pitchFamily="34" charset="0"/>
              <a:cs typeface="Arial" panose="020B0604020202020204" pitchFamily="34" charset="0"/>
            </a:endParaRPr>
          </a:p>
        </p:txBody>
      </p:sp>
      <p:sp>
        <p:nvSpPr>
          <p:cNvPr id="111" name="Rectangle: Rounded Corners 125">
            <a:extLst>
              <a:ext uri="{FF2B5EF4-FFF2-40B4-BE49-F238E27FC236}">
                <a16:creationId xmlns:a16="http://schemas.microsoft.com/office/drawing/2014/main" id="{FCFCE605-8A44-2E4A-A64C-EDFDC5736179}"/>
              </a:ext>
            </a:extLst>
          </p:cNvPr>
          <p:cNvSpPr/>
          <p:nvPr/>
        </p:nvSpPr>
        <p:spPr>
          <a:xfrm>
            <a:off x="1880179" y="3155862"/>
            <a:ext cx="1137161" cy="319321"/>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Metadata Indexing</a:t>
            </a:r>
          </a:p>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For query</a:t>
            </a:r>
          </a:p>
        </p:txBody>
      </p:sp>
      <p:sp>
        <p:nvSpPr>
          <p:cNvPr id="112" name="Rectangle: Rounded Corners 125">
            <a:extLst>
              <a:ext uri="{FF2B5EF4-FFF2-40B4-BE49-F238E27FC236}">
                <a16:creationId xmlns:a16="http://schemas.microsoft.com/office/drawing/2014/main" id="{EF3899F7-15A7-9C4C-8916-BA538BD028E2}"/>
              </a:ext>
            </a:extLst>
          </p:cNvPr>
          <p:cNvSpPr/>
          <p:nvPr/>
        </p:nvSpPr>
        <p:spPr>
          <a:xfrm>
            <a:off x="3722667" y="3670382"/>
            <a:ext cx="1137841" cy="184393"/>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Auditing</a:t>
            </a:r>
            <a:endParaRPr sz="1000">
              <a:solidFill>
                <a:schemeClr val="bg1"/>
              </a:solidFill>
              <a:latin typeface="Arial" panose="020B0604020202020204" pitchFamily="34" charset="0"/>
              <a:cs typeface="Arial" panose="020B0604020202020204" pitchFamily="34" charset="0"/>
            </a:endParaRPr>
          </a:p>
        </p:txBody>
      </p:sp>
      <p:sp>
        <p:nvSpPr>
          <p:cNvPr id="117" name="Rectangle: Rounded Corners 125">
            <a:extLst>
              <a:ext uri="{FF2B5EF4-FFF2-40B4-BE49-F238E27FC236}">
                <a16:creationId xmlns:a16="http://schemas.microsoft.com/office/drawing/2014/main" id="{3DEEA621-D144-5A4B-843F-239DF6C9BB07}"/>
              </a:ext>
            </a:extLst>
          </p:cNvPr>
          <p:cNvSpPr/>
          <p:nvPr/>
        </p:nvSpPr>
        <p:spPr>
          <a:xfrm>
            <a:off x="7498364" y="3507008"/>
            <a:ext cx="1137841" cy="184393"/>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err="1">
                <a:solidFill>
                  <a:schemeClr val="bg1"/>
                </a:solidFill>
                <a:latin typeface="Arial" panose="020B0604020202020204" pitchFamily="34" charset="0"/>
                <a:cs typeface="Arial" panose="020B0604020202020204" pitchFamily="34" charset="0"/>
              </a:rPr>
              <a:t>FileAutoPolicy</a:t>
            </a:r>
            <a:endParaRPr sz="1000">
              <a:solidFill>
                <a:schemeClr val="bg1"/>
              </a:solidFill>
              <a:latin typeface="Arial" panose="020B0604020202020204" pitchFamily="34" charset="0"/>
              <a:cs typeface="Arial" panose="020B0604020202020204" pitchFamily="34" charset="0"/>
            </a:endParaRPr>
          </a:p>
        </p:txBody>
      </p:sp>
      <p:sp>
        <p:nvSpPr>
          <p:cNvPr id="118" name="Rectangle: Rounded Corners 125">
            <a:extLst>
              <a:ext uri="{FF2B5EF4-FFF2-40B4-BE49-F238E27FC236}">
                <a16:creationId xmlns:a16="http://schemas.microsoft.com/office/drawing/2014/main" id="{1E434EDE-0C4F-4F47-B1BF-86F783971058}"/>
              </a:ext>
            </a:extLst>
          </p:cNvPr>
          <p:cNvSpPr/>
          <p:nvPr/>
        </p:nvSpPr>
        <p:spPr>
          <a:xfrm>
            <a:off x="7498365" y="3776802"/>
            <a:ext cx="1137840" cy="181546"/>
          </a:xfrm>
          <a:prstGeom prst="roundRect">
            <a:avLst>
              <a:gd name="adj" fmla="val 19620"/>
            </a:avLst>
          </a:prstGeom>
          <a:solidFill>
            <a:schemeClr val="accent6">
              <a:lumMod val="75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Allow Write/Update </a:t>
            </a:r>
            <a:endParaRPr sz="1000">
              <a:latin typeface="Arial" panose="020B0604020202020204" pitchFamily="34" charset="0"/>
              <a:cs typeface="Arial" panose="020B0604020202020204" pitchFamily="34" charset="0"/>
            </a:endParaRPr>
          </a:p>
        </p:txBody>
      </p:sp>
      <p:sp>
        <p:nvSpPr>
          <p:cNvPr id="121" name="Rectangle: Rounded Corners 125">
            <a:extLst>
              <a:ext uri="{FF2B5EF4-FFF2-40B4-BE49-F238E27FC236}">
                <a16:creationId xmlns:a16="http://schemas.microsoft.com/office/drawing/2014/main" id="{7E3B045F-4494-BA41-8F83-D5B819598FA1}"/>
              </a:ext>
            </a:extLst>
          </p:cNvPr>
          <p:cNvSpPr/>
          <p:nvPr/>
        </p:nvSpPr>
        <p:spPr>
          <a:xfrm>
            <a:off x="7490950" y="3996800"/>
            <a:ext cx="1137840" cy="181546"/>
          </a:xfrm>
          <a:prstGeom prst="roundRect">
            <a:avLst>
              <a:gd name="adj" fmla="val 19620"/>
            </a:avLst>
          </a:prstGeom>
          <a:solidFill>
            <a:schemeClr val="accent6">
              <a:lumMod val="75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Check Permission</a:t>
            </a:r>
            <a:endParaRPr sz="1000">
              <a:latin typeface="Arial" panose="020B0604020202020204" pitchFamily="34" charset="0"/>
              <a:cs typeface="Arial" panose="020B0604020202020204" pitchFamily="34" charset="0"/>
            </a:endParaRPr>
          </a:p>
        </p:txBody>
      </p:sp>
      <p:sp>
        <p:nvSpPr>
          <p:cNvPr id="122" name="Rectangle: Rounded Corners 125">
            <a:extLst>
              <a:ext uri="{FF2B5EF4-FFF2-40B4-BE49-F238E27FC236}">
                <a16:creationId xmlns:a16="http://schemas.microsoft.com/office/drawing/2014/main" id="{C1BFDE24-3FDF-334C-B74E-31FF4115F1BA}"/>
              </a:ext>
            </a:extLst>
          </p:cNvPr>
          <p:cNvSpPr/>
          <p:nvPr/>
        </p:nvSpPr>
        <p:spPr>
          <a:xfrm>
            <a:off x="3719815" y="4110700"/>
            <a:ext cx="1137161" cy="195622"/>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Processing Report</a:t>
            </a:r>
            <a:endParaRPr sz="1000">
              <a:solidFill>
                <a:schemeClr val="bg1"/>
              </a:solidFill>
              <a:latin typeface="Arial" panose="020B0604020202020204" pitchFamily="34" charset="0"/>
              <a:cs typeface="Arial" panose="020B0604020202020204" pitchFamily="34" charset="0"/>
            </a:endParaRPr>
          </a:p>
        </p:txBody>
      </p:sp>
      <p:sp>
        <p:nvSpPr>
          <p:cNvPr id="91" name="Rectangle: Rounded Corners 125">
            <a:extLst>
              <a:ext uri="{FF2B5EF4-FFF2-40B4-BE49-F238E27FC236}">
                <a16:creationId xmlns:a16="http://schemas.microsoft.com/office/drawing/2014/main" id="{4149E4F7-3D16-46A0-83DE-D8EBD950B6C9}"/>
              </a:ext>
            </a:extLst>
          </p:cNvPr>
          <p:cNvSpPr/>
          <p:nvPr/>
        </p:nvSpPr>
        <p:spPr>
          <a:xfrm>
            <a:off x="8190269" y="3157333"/>
            <a:ext cx="476932" cy="264274"/>
          </a:xfrm>
          <a:prstGeom prst="roundRect">
            <a:avLst>
              <a:gd name="adj" fmla="val 19620"/>
            </a:avLst>
          </a:prstGeom>
          <a:solidFill>
            <a:srgbClr val="D7E4BD"/>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RBAC </a:t>
            </a:r>
            <a:endParaRPr sz="1000">
              <a:latin typeface="Arial" panose="020B0604020202020204" pitchFamily="34" charset="0"/>
              <a:cs typeface="Arial" panose="020B0604020202020204" pitchFamily="34" charset="0"/>
            </a:endParaRPr>
          </a:p>
        </p:txBody>
      </p:sp>
      <p:sp>
        <p:nvSpPr>
          <p:cNvPr id="92" name="Rectangle: Rounded Corners 125">
            <a:extLst>
              <a:ext uri="{FF2B5EF4-FFF2-40B4-BE49-F238E27FC236}">
                <a16:creationId xmlns:a16="http://schemas.microsoft.com/office/drawing/2014/main" id="{9657FD52-5E86-4B09-BB6C-B09498FABDC8}"/>
              </a:ext>
            </a:extLst>
          </p:cNvPr>
          <p:cNvSpPr/>
          <p:nvPr/>
        </p:nvSpPr>
        <p:spPr>
          <a:xfrm>
            <a:off x="6276070" y="3157333"/>
            <a:ext cx="1137840" cy="361326"/>
          </a:xfrm>
          <a:prstGeom prst="roundRect">
            <a:avLst>
              <a:gd name="adj" fmla="val 19620"/>
            </a:avLst>
          </a:prstGeom>
          <a:solidFill>
            <a:srgbClr val="D7E4BD"/>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Geo-aware replication</a:t>
            </a:r>
            <a:endParaRPr sz="1000">
              <a:latin typeface="Arial" panose="020B0604020202020204" pitchFamily="34" charset="0"/>
              <a:cs typeface="Arial" panose="020B0604020202020204" pitchFamily="34" charset="0"/>
            </a:endParaRPr>
          </a:p>
        </p:txBody>
      </p:sp>
      <p:sp>
        <p:nvSpPr>
          <p:cNvPr id="123" name="Rectangle: Rounded Corners 125">
            <a:extLst>
              <a:ext uri="{FF2B5EF4-FFF2-40B4-BE49-F238E27FC236}">
                <a16:creationId xmlns:a16="http://schemas.microsoft.com/office/drawing/2014/main" id="{547F9D7D-49C3-0547-ADCB-7FF469944D82}"/>
              </a:ext>
            </a:extLst>
          </p:cNvPr>
          <p:cNvSpPr/>
          <p:nvPr/>
        </p:nvSpPr>
        <p:spPr>
          <a:xfrm>
            <a:off x="3712692" y="3898566"/>
            <a:ext cx="1137841" cy="184393"/>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Anomaly Detection</a:t>
            </a:r>
            <a:endParaRPr sz="1000">
              <a:solidFill>
                <a:schemeClr val="bg1"/>
              </a:solidFill>
              <a:latin typeface="Arial" panose="020B0604020202020204" pitchFamily="34" charset="0"/>
              <a:cs typeface="Arial" panose="020B0604020202020204" pitchFamily="34" charset="0"/>
            </a:endParaRPr>
          </a:p>
        </p:txBody>
      </p:sp>
      <p:sp>
        <p:nvSpPr>
          <p:cNvPr id="126" name="Rectangle: Rounded Corners 125">
            <a:extLst>
              <a:ext uri="{FF2B5EF4-FFF2-40B4-BE49-F238E27FC236}">
                <a16:creationId xmlns:a16="http://schemas.microsoft.com/office/drawing/2014/main" id="{8B0CF429-7759-2145-A65A-D8CAB5F78115}"/>
              </a:ext>
            </a:extLst>
          </p:cNvPr>
          <p:cNvSpPr/>
          <p:nvPr/>
        </p:nvSpPr>
        <p:spPr>
          <a:xfrm>
            <a:off x="4909558" y="3193012"/>
            <a:ext cx="1096669" cy="189241"/>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Event Notification</a:t>
            </a:r>
            <a:endParaRPr sz="1000">
              <a:solidFill>
                <a:schemeClr val="bg1"/>
              </a:solidFill>
              <a:latin typeface="Arial" panose="020B0604020202020204" pitchFamily="34" charset="0"/>
              <a:cs typeface="Arial" panose="020B0604020202020204" pitchFamily="34" charset="0"/>
            </a:endParaRPr>
          </a:p>
        </p:txBody>
      </p:sp>
      <p:sp>
        <p:nvSpPr>
          <p:cNvPr id="127" name="Rectangle: Rounded Corners 125">
            <a:extLst>
              <a:ext uri="{FF2B5EF4-FFF2-40B4-BE49-F238E27FC236}">
                <a16:creationId xmlns:a16="http://schemas.microsoft.com/office/drawing/2014/main" id="{D3400971-8B45-3E4B-9843-52D8A7FB4389}"/>
              </a:ext>
            </a:extLst>
          </p:cNvPr>
          <p:cNvSpPr/>
          <p:nvPr/>
        </p:nvSpPr>
        <p:spPr>
          <a:xfrm rot="10800000" flipV="1">
            <a:off x="3784295" y="4778982"/>
            <a:ext cx="1137511" cy="228961"/>
          </a:xfrm>
          <a:prstGeom prst="roundRect">
            <a:avLst>
              <a:gd name="adj" fmla="val 19620"/>
            </a:avLst>
          </a:prstGeom>
          <a:solidFill>
            <a:schemeClr val="accent6">
              <a:lumMod val="75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Data Integrity</a:t>
            </a:r>
            <a:endParaRPr sz="1000">
              <a:latin typeface="Arial" panose="020B0604020202020204" pitchFamily="34" charset="0"/>
              <a:cs typeface="Arial" panose="020B0604020202020204" pitchFamily="34" charset="0"/>
            </a:endParaRPr>
          </a:p>
        </p:txBody>
      </p:sp>
      <p:sp>
        <p:nvSpPr>
          <p:cNvPr id="128" name="Rectangle: Rounded Corners 125">
            <a:extLst>
              <a:ext uri="{FF2B5EF4-FFF2-40B4-BE49-F238E27FC236}">
                <a16:creationId xmlns:a16="http://schemas.microsoft.com/office/drawing/2014/main" id="{2F66945D-18C6-5A47-B970-D381A3F29093}"/>
              </a:ext>
            </a:extLst>
          </p:cNvPr>
          <p:cNvSpPr/>
          <p:nvPr/>
        </p:nvSpPr>
        <p:spPr>
          <a:xfrm rot="10800000" flipV="1">
            <a:off x="7252867" y="4789110"/>
            <a:ext cx="1137511" cy="228961"/>
          </a:xfrm>
          <a:prstGeom prst="roundRect">
            <a:avLst>
              <a:gd name="adj" fmla="val 19620"/>
            </a:avLst>
          </a:prstGeom>
          <a:solidFill>
            <a:schemeClr val="accent6">
              <a:lumMod val="75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HA</a:t>
            </a:r>
            <a:endParaRPr sz="1000">
              <a:latin typeface="Arial" panose="020B0604020202020204" pitchFamily="34" charset="0"/>
              <a:cs typeface="Arial" panose="020B0604020202020204" pitchFamily="34" charset="0"/>
            </a:endParaRPr>
          </a:p>
        </p:txBody>
      </p:sp>
      <p:sp>
        <p:nvSpPr>
          <p:cNvPr id="129" name="Rectangle: Rounded Corners 125">
            <a:extLst>
              <a:ext uri="{FF2B5EF4-FFF2-40B4-BE49-F238E27FC236}">
                <a16:creationId xmlns:a16="http://schemas.microsoft.com/office/drawing/2014/main" id="{B220B969-E80F-6F49-ABE5-8A5F0F0DF234}"/>
              </a:ext>
            </a:extLst>
          </p:cNvPr>
          <p:cNvSpPr/>
          <p:nvPr/>
        </p:nvSpPr>
        <p:spPr>
          <a:xfrm>
            <a:off x="4910942" y="3472540"/>
            <a:ext cx="1096669" cy="189241"/>
          </a:xfrm>
          <a:prstGeom prst="roundRect">
            <a:avLst>
              <a:gd name="adj" fmla="val 19620"/>
            </a:avLst>
          </a:prstGeom>
          <a:solidFill>
            <a:srgbClr val="D7E4BD"/>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Virus Checker</a:t>
            </a:r>
          </a:p>
        </p:txBody>
      </p:sp>
      <p:sp>
        <p:nvSpPr>
          <p:cNvPr id="136" name="Rectangle: Rounded Corners 125">
            <a:extLst>
              <a:ext uri="{FF2B5EF4-FFF2-40B4-BE49-F238E27FC236}">
                <a16:creationId xmlns:a16="http://schemas.microsoft.com/office/drawing/2014/main" id="{6E7426F8-755A-6546-9A2A-A592634852F5}"/>
              </a:ext>
            </a:extLst>
          </p:cNvPr>
          <p:cNvSpPr/>
          <p:nvPr/>
        </p:nvSpPr>
        <p:spPr>
          <a:xfrm>
            <a:off x="4916419" y="3748469"/>
            <a:ext cx="1096669" cy="307771"/>
          </a:xfrm>
          <a:prstGeom prst="roundRect">
            <a:avLst>
              <a:gd name="adj" fmla="val 19620"/>
            </a:avLst>
          </a:prstGeom>
          <a:solidFill>
            <a:srgbClr val="D7E4BD"/>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Log Collection &amp; Filtering</a:t>
            </a:r>
            <a:endParaRPr sz="1000">
              <a:latin typeface="Arial" panose="020B0604020202020204" pitchFamily="34" charset="0"/>
              <a:cs typeface="Arial" panose="020B0604020202020204" pitchFamily="34" charset="0"/>
            </a:endParaRPr>
          </a:p>
        </p:txBody>
      </p:sp>
      <p:sp>
        <p:nvSpPr>
          <p:cNvPr id="138" name="Rectangle: Rounded Corners 125">
            <a:extLst>
              <a:ext uri="{FF2B5EF4-FFF2-40B4-BE49-F238E27FC236}">
                <a16:creationId xmlns:a16="http://schemas.microsoft.com/office/drawing/2014/main" id="{49F34C0C-930B-0B40-9435-03992258C9D8}"/>
              </a:ext>
            </a:extLst>
          </p:cNvPr>
          <p:cNvSpPr/>
          <p:nvPr/>
        </p:nvSpPr>
        <p:spPr>
          <a:xfrm>
            <a:off x="9989567" y="3389885"/>
            <a:ext cx="615356" cy="197262"/>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File</a:t>
            </a:r>
            <a:endParaRPr sz="1000">
              <a:solidFill>
                <a:schemeClr val="bg1"/>
              </a:solidFill>
              <a:latin typeface="Arial" panose="020B0604020202020204" pitchFamily="34" charset="0"/>
              <a:cs typeface="Arial" panose="020B0604020202020204" pitchFamily="34" charset="0"/>
            </a:endParaRPr>
          </a:p>
        </p:txBody>
      </p:sp>
      <p:sp>
        <p:nvSpPr>
          <p:cNvPr id="146" name="Rectangle: Rounded Corners 94">
            <a:extLst>
              <a:ext uri="{FF2B5EF4-FFF2-40B4-BE49-F238E27FC236}">
                <a16:creationId xmlns:a16="http://schemas.microsoft.com/office/drawing/2014/main" id="{F1B24B85-08E1-5742-9759-742D075C76E8}"/>
              </a:ext>
            </a:extLst>
          </p:cNvPr>
          <p:cNvSpPr/>
          <p:nvPr/>
        </p:nvSpPr>
        <p:spPr>
          <a:xfrm>
            <a:off x="9026105" y="4144457"/>
            <a:ext cx="953620" cy="188482"/>
          </a:xfrm>
          <a:prstGeom prst="roundRect">
            <a:avLst>
              <a:gd name="adj" fmla="val 19620"/>
            </a:avLst>
          </a:prstGeom>
          <a:solidFill>
            <a:schemeClr val="accent6">
              <a:lumMod val="75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rPr>
              <a:t>Secure Erasure</a:t>
            </a:r>
          </a:p>
        </p:txBody>
      </p:sp>
      <p:sp>
        <p:nvSpPr>
          <p:cNvPr id="154" name="Rectangle: Rounded Corners 125">
            <a:extLst>
              <a:ext uri="{FF2B5EF4-FFF2-40B4-BE49-F238E27FC236}">
                <a16:creationId xmlns:a16="http://schemas.microsoft.com/office/drawing/2014/main" id="{0B932462-810F-7C4B-9793-BD898E9EEC37}"/>
              </a:ext>
            </a:extLst>
          </p:cNvPr>
          <p:cNvSpPr/>
          <p:nvPr/>
        </p:nvSpPr>
        <p:spPr>
          <a:xfrm>
            <a:off x="6254089" y="3776802"/>
            <a:ext cx="1137840" cy="181546"/>
          </a:xfrm>
          <a:prstGeom prst="roundRect">
            <a:avLst>
              <a:gd name="adj" fmla="val 19620"/>
            </a:avLst>
          </a:prstGeom>
          <a:solidFill>
            <a:schemeClr val="accent6">
              <a:lumMod val="75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Delete &amp; Un-map</a:t>
            </a:r>
            <a:endParaRPr sz="1000">
              <a:latin typeface="Arial" panose="020B0604020202020204" pitchFamily="34" charset="0"/>
              <a:cs typeface="Arial" panose="020B0604020202020204" pitchFamily="34" charset="0"/>
            </a:endParaRPr>
          </a:p>
        </p:txBody>
      </p:sp>
      <p:sp>
        <p:nvSpPr>
          <p:cNvPr id="113" name="Rectangle: Rounded Corners 125">
            <a:extLst>
              <a:ext uri="{FF2B5EF4-FFF2-40B4-BE49-F238E27FC236}">
                <a16:creationId xmlns:a16="http://schemas.microsoft.com/office/drawing/2014/main" id="{119F53D9-CB7E-4A61-9C55-3B66B930555C}"/>
              </a:ext>
            </a:extLst>
          </p:cNvPr>
          <p:cNvSpPr/>
          <p:nvPr/>
        </p:nvSpPr>
        <p:spPr>
          <a:xfrm>
            <a:off x="1902430" y="4295564"/>
            <a:ext cx="1068866" cy="244716"/>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Lineage</a:t>
            </a:r>
            <a:endParaRPr sz="1000">
              <a:solidFill>
                <a:schemeClr val="bg1"/>
              </a:solidFill>
              <a:latin typeface="Arial" panose="020B0604020202020204" pitchFamily="34" charset="0"/>
              <a:cs typeface="Arial" panose="020B0604020202020204" pitchFamily="34" charset="0"/>
            </a:endParaRPr>
          </a:p>
        </p:txBody>
      </p:sp>
      <p:sp>
        <p:nvSpPr>
          <p:cNvPr id="119" name="Rectangle: Rounded Corners 125">
            <a:extLst>
              <a:ext uri="{FF2B5EF4-FFF2-40B4-BE49-F238E27FC236}">
                <a16:creationId xmlns:a16="http://schemas.microsoft.com/office/drawing/2014/main" id="{081ADC33-6F2F-413A-901C-2CEAED08CB7C}"/>
              </a:ext>
            </a:extLst>
          </p:cNvPr>
          <p:cNvSpPr/>
          <p:nvPr/>
        </p:nvSpPr>
        <p:spPr>
          <a:xfrm>
            <a:off x="1883498" y="4588502"/>
            <a:ext cx="1195242" cy="297408"/>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Pseudonymization</a:t>
            </a:r>
            <a:endParaRPr sz="1000">
              <a:solidFill>
                <a:schemeClr val="bg1"/>
              </a:solidFill>
              <a:latin typeface="Arial" panose="020B0604020202020204" pitchFamily="34" charset="0"/>
              <a:cs typeface="Arial" panose="020B0604020202020204" pitchFamily="34" charset="0"/>
            </a:endParaRPr>
          </a:p>
        </p:txBody>
      </p:sp>
      <p:sp>
        <p:nvSpPr>
          <p:cNvPr id="105" name="Rectangle: Rounded Corners 125">
            <a:extLst>
              <a:ext uri="{FF2B5EF4-FFF2-40B4-BE49-F238E27FC236}">
                <a16:creationId xmlns:a16="http://schemas.microsoft.com/office/drawing/2014/main" id="{9903DC42-7215-704C-BCC1-89F37B51C038}"/>
              </a:ext>
            </a:extLst>
          </p:cNvPr>
          <p:cNvSpPr/>
          <p:nvPr/>
        </p:nvSpPr>
        <p:spPr>
          <a:xfrm>
            <a:off x="6292097" y="4003669"/>
            <a:ext cx="1137840" cy="181546"/>
          </a:xfrm>
          <a:prstGeom prst="roundRect">
            <a:avLst>
              <a:gd name="adj" fmla="val 19620"/>
            </a:avLst>
          </a:prstGeom>
          <a:solidFill>
            <a:schemeClr val="accent6">
              <a:lumMod val="75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MFA</a:t>
            </a:r>
            <a:endParaRPr sz="1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1723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246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shot of a cell phone&#10;&#10;Description automatically generated">
            <a:extLst>
              <a:ext uri="{FF2B5EF4-FFF2-40B4-BE49-F238E27FC236}">
                <a16:creationId xmlns:a16="http://schemas.microsoft.com/office/drawing/2014/main" id="{FDCCD6DE-3DCA-46FA-BD43-B2609E6EE4A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494016" y="3850272"/>
            <a:ext cx="3181611" cy="2058690"/>
          </a:xfrm>
          <a:prstGeom prst="rect">
            <a:avLst/>
          </a:prstGeom>
        </p:spPr>
      </p:pic>
      <p:sp>
        <p:nvSpPr>
          <p:cNvPr id="2" name="Slide Number Placeholder 1">
            <a:extLst>
              <a:ext uri="{FF2B5EF4-FFF2-40B4-BE49-F238E27FC236}">
                <a16:creationId xmlns:a16="http://schemas.microsoft.com/office/drawing/2014/main" id="{85ECA794-644F-4135-92CA-6D8CAD9CE18E}"/>
              </a:ext>
            </a:extLst>
          </p:cNvPr>
          <p:cNvSpPr>
            <a:spLocks noGrp="1"/>
          </p:cNvSpPr>
          <p:nvPr>
            <p:ph type="sldNum" sz="quarter" idx="12"/>
          </p:nvPr>
        </p:nvSpPr>
        <p:spPr/>
        <p:txBody>
          <a:bodyPr/>
          <a:lstStyle/>
          <a:p>
            <a:fld id="{3B917CB5-27BD-4ECA-9D86-80D4B900A204}" type="slidenum">
              <a:rPr lang="en-US" smtClean="0"/>
              <a:pPr/>
              <a:t>3</a:t>
            </a:fld>
            <a:endParaRPr lang="en-US"/>
          </a:p>
        </p:txBody>
      </p:sp>
      <p:sp>
        <p:nvSpPr>
          <p:cNvPr id="4" name="TextBox 3">
            <a:extLst>
              <a:ext uri="{FF2B5EF4-FFF2-40B4-BE49-F238E27FC236}">
                <a16:creationId xmlns:a16="http://schemas.microsoft.com/office/drawing/2014/main" id="{385699BC-EAD9-4F48-BB3D-45804E4485CB}"/>
              </a:ext>
            </a:extLst>
          </p:cNvPr>
          <p:cNvSpPr txBox="1"/>
          <p:nvPr/>
        </p:nvSpPr>
        <p:spPr>
          <a:xfrm>
            <a:off x="0" y="149147"/>
            <a:ext cx="12587782" cy="646331"/>
          </a:xfrm>
          <a:prstGeom prst="rect">
            <a:avLst/>
          </a:prstGeom>
          <a:noFill/>
        </p:spPr>
        <p:txBody>
          <a:bodyPr wrap="square" rtlCol="0">
            <a:spAutoFit/>
          </a:bodyPr>
          <a:lstStyle/>
          <a:p>
            <a:r>
              <a:rPr lang="en-US"/>
              <a:t>Trend #1: Data gravity triggered the needs for data mobility.</a:t>
            </a:r>
          </a:p>
          <a:p>
            <a:r>
              <a:rPr lang="en-US"/>
              <a:t>Trend #2: Business logic data (aka lambda functions or computing logic) and traditional business data are roaming in multi-clouds. </a:t>
            </a:r>
          </a:p>
        </p:txBody>
      </p:sp>
      <p:sp>
        <p:nvSpPr>
          <p:cNvPr id="5" name="TextBox 4">
            <a:extLst>
              <a:ext uri="{FF2B5EF4-FFF2-40B4-BE49-F238E27FC236}">
                <a16:creationId xmlns:a16="http://schemas.microsoft.com/office/drawing/2014/main" id="{1984F5F3-3808-4A92-A033-3BE82890ECCC}"/>
              </a:ext>
            </a:extLst>
          </p:cNvPr>
          <p:cNvSpPr txBox="1"/>
          <p:nvPr/>
        </p:nvSpPr>
        <p:spPr>
          <a:xfrm>
            <a:off x="279271" y="1765540"/>
            <a:ext cx="9364418" cy="1477328"/>
          </a:xfrm>
          <a:prstGeom prst="rect">
            <a:avLst/>
          </a:prstGeom>
          <a:noFill/>
        </p:spPr>
        <p:txBody>
          <a:bodyPr wrap="square" rtlCol="0">
            <a:spAutoFit/>
          </a:bodyPr>
          <a:lstStyle/>
          <a:p>
            <a:pPr marL="285750" indent="-285750">
              <a:buFontTx/>
              <a:buChar char="-"/>
            </a:pPr>
            <a:r>
              <a:rPr lang="en-US" altLang="zh-CN"/>
              <a:t>Various forms of data must co-exist. (Multi-protocol storage arrays like </a:t>
            </a:r>
            <a:r>
              <a:rPr lang="en-US" altLang="zh-CN" err="1"/>
              <a:t>Oceanstor</a:t>
            </a:r>
            <a:r>
              <a:rPr lang="en-US" altLang="zh-CN"/>
              <a:t> 100D)</a:t>
            </a:r>
            <a:endParaRPr lang="en-US"/>
          </a:p>
          <a:p>
            <a:pPr marL="285750" indent="-285750">
              <a:buFontTx/>
              <a:buChar char="-"/>
            </a:pPr>
            <a:r>
              <a:rPr lang="en-US"/>
              <a:t>Size of data increased dramatically in recent years.</a:t>
            </a:r>
          </a:p>
          <a:p>
            <a:pPr marL="285750" indent="-285750">
              <a:buFontTx/>
              <a:buChar char="-"/>
            </a:pPr>
            <a:r>
              <a:rPr lang="en-US"/>
              <a:t>Both business logic (functions) data and regular data need mobility.</a:t>
            </a:r>
          </a:p>
          <a:p>
            <a:pPr marL="285750" indent="-285750">
              <a:buFontTx/>
              <a:buChar char="-"/>
            </a:pPr>
            <a:r>
              <a:rPr lang="en-US"/>
              <a:t>More use cases need data mobility (e.g., cloud burst, etc.).</a:t>
            </a:r>
          </a:p>
          <a:p>
            <a:pPr marL="285750" indent="-285750">
              <a:buFontTx/>
              <a:buChar char="-"/>
            </a:pPr>
            <a:r>
              <a:rPr lang="en-US"/>
              <a:t>Data migration is more frequent for better performance and lower cost.</a:t>
            </a:r>
          </a:p>
        </p:txBody>
      </p:sp>
      <p:sp>
        <p:nvSpPr>
          <p:cNvPr id="6" name="TextBox 5">
            <a:extLst>
              <a:ext uri="{FF2B5EF4-FFF2-40B4-BE49-F238E27FC236}">
                <a16:creationId xmlns:a16="http://schemas.microsoft.com/office/drawing/2014/main" id="{019179CE-76F2-4E6B-B31D-C49C2657BCFA}"/>
              </a:ext>
            </a:extLst>
          </p:cNvPr>
          <p:cNvSpPr txBox="1"/>
          <p:nvPr/>
        </p:nvSpPr>
        <p:spPr>
          <a:xfrm>
            <a:off x="171025" y="962289"/>
            <a:ext cx="11074400" cy="738664"/>
          </a:xfrm>
          <a:prstGeom prst="rect">
            <a:avLst/>
          </a:prstGeom>
          <a:noFill/>
        </p:spPr>
        <p:txBody>
          <a:bodyPr wrap="square" rtlCol="0">
            <a:spAutoFit/>
          </a:bodyPr>
          <a:lstStyle/>
          <a:p>
            <a:r>
              <a:rPr lang="en-US" sz="1400"/>
              <a:t>The law of data gravity says that applications and data are attracting each other. In today’s IT environment, applications are deployed not only in the enterprise data centers, but also on the public clouds and edges. Therefore, the need for data mobility arises to mitigate the risk of data unavailability for applications.</a:t>
            </a:r>
          </a:p>
        </p:txBody>
      </p:sp>
      <p:pic>
        <p:nvPicPr>
          <p:cNvPr id="7" name="Picture 6" descr="A picture containing clock&#10;&#10;Description automatically generated">
            <a:extLst>
              <a:ext uri="{FF2B5EF4-FFF2-40B4-BE49-F238E27FC236}">
                <a16:creationId xmlns:a16="http://schemas.microsoft.com/office/drawing/2014/main" id="{6BF345E4-3397-41E9-A3DF-5D54C013348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94178" y="3767943"/>
            <a:ext cx="2389475" cy="1647742"/>
          </a:xfrm>
          <a:prstGeom prst="rect">
            <a:avLst/>
          </a:prstGeom>
        </p:spPr>
      </p:pic>
      <p:pic>
        <p:nvPicPr>
          <p:cNvPr id="11" name="Picture 10" descr="A close up of a computer&#10;&#10;Description automatically generated">
            <a:extLst>
              <a:ext uri="{FF2B5EF4-FFF2-40B4-BE49-F238E27FC236}">
                <a16:creationId xmlns:a16="http://schemas.microsoft.com/office/drawing/2014/main" id="{095B82F5-A5AF-4F7F-A82F-89D56FA2B7A5}"/>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311738" y="4340273"/>
            <a:ext cx="733783" cy="550337"/>
          </a:xfrm>
          <a:prstGeom prst="rect">
            <a:avLst/>
          </a:prstGeom>
        </p:spPr>
      </p:pic>
      <p:pic>
        <p:nvPicPr>
          <p:cNvPr id="13" name="Picture 12" descr="A picture containing train, building, smoke, track&#10;&#10;Description automatically generated">
            <a:extLst>
              <a:ext uri="{FF2B5EF4-FFF2-40B4-BE49-F238E27FC236}">
                <a16:creationId xmlns:a16="http://schemas.microsoft.com/office/drawing/2014/main" id="{D9C3BCF4-0A3D-4BE5-AA34-5E7E1152847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0159112" y="2952313"/>
            <a:ext cx="1256842" cy="878113"/>
          </a:xfrm>
          <a:prstGeom prst="rect">
            <a:avLst/>
          </a:prstGeom>
        </p:spPr>
      </p:pic>
      <p:sp>
        <p:nvSpPr>
          <p:cNvPr id="16" name="TextBox 15">
            <a:extLst>
              <a:ext uri="{FF2B5EF4-FFF2-40B4-BE49-F238E27FC236}">
                <a16:creationId xmlns:a16="http://schemas.microsoft.com/office/drawing/2014/main" id="{6FEB70FC-2DD7-4513-BAA1-BF9853475B5B}"/>
              </a:ext>
            </a:extLst>
          </p:cNvPr>
          <p:cNvSpPr txBox="1"/>
          <p:nvPr/>
        </p:nvSpPr>
        <p:spPr>
          <a:xfrm>
            <a:off x="1216466" y="5416612"/>
            <a:ext cx="1170773" cy="523220"/>
          </a:xfrm>
          <a:prstGeom prst="rect">
            <a:avLst/>
          </a:prstGeom>
          <a:noFill/>
        </p:spPr>
        <p:txBody>
          <a:bodyPr wrap="square" rtlCol="0">
            <a:spAutoFit/>
          </a:bodyPr>
          <a:lstStyle/>
          <a:p>
            <a:r>
              <a:rPr lang="en-US" sz="1400"/>
              <a:t>Edge data center</a:t>
            </a:r>
          </a:p>
        </p:txBody>
      </p:sp>
      <p:sp>
        <p:nvSpPr>
          <p:cNvPr id="17" name="TextBox 16">
            <a:extLst>
              <a:ext uri="{FF2B5EF4-FFF2-40B4-BE49-F238E27FC236}">
                <a16:creationId xmlns:a16="http://schemas.microsoft.com/office/drawing/2014/main" id="{60276476-5D6F-4322-8933-E89E67DB48F9}"/>
              </a:ext>
            </a:extLst>
          </p:cNvPr>
          <p:cNvSpPr txBox="1"/>
          <p:nvPr/>
        </p:nvSpPr>
        <p:spPr>
          <a:xfrm>
            <a:off x="4628326" y="5647352"/>
            <a:ext cx="1570338" cy="523220"/>
          </a:xfrm>
          <a:prstGeom prst="rect">
            <a:avLst/>
          </a:prstGeom>
          <a:noFill/>
        </p:spPr>
        <p:txBody>
          <a:bodyPr wrap="square" rtlCol="0">
            <a:spAutoFit/>
          </a:bodyPr>
          <a:lstStyle/>
          <a:p>
            <a:r>
              <a:rPr lang="en-US" sz="1400"/>
              <a:t>Enterprise data center</a:t>
            </a:r>
          </a:p>
        </p:txBody>
      </p:sp>
      <p:sp>
        <p:nvSpPr>
          <p:cNvPr id="18" name="TextBox 17">
            <a:extLst>
              <a:ext uri="{FF2B5EF4-FFF2-40B4-BE49-F238E27FC236}">
                <a16:creationId xmlns:a16="http://schemas.microsoft.com/office/drawing/2014/main" id="{63218814-CAF8-4E36-B366-6B6BD12ED3A9}"/>
              </a:ext>
            </a:extLst>
          </p:cNvPr>
          <p:cNvSpPr txBox="1"/>
          <p:nvPr/>
        </p:nvSpPr>
        <p:spPr>
          <a:xfrm>
            <a:off x="8763984" y="6011545"/>
            <a:ext cx="1570338" cy="307777"/>
          </a:xfrm>
          <a:prstGeom prst="rect">
            <a:avLst/>
          </a:prstGeom>
          <a:noFill/>
        </p:spPr>
        <p:txBody>
          <a:bodyPr wrap="square" rtlCol="0">
            <a:spAutoFit/>
          </a:bodyPr>
          <a:lstStyle/>
          <a:p>
            <a:r>
              <a:rPr lang="en-US" sz="1400"/>
              <a:t>Cloud data center</a:t>
            </a:r>
          </a:p>
        </p:txBody>
      </p:sp>
      <p:pic>
        <p:nvPicPr>
          <p:cNvPr id="20" name="Picture 19" descr="A picture containing keyboard&#10;&#10;Description automatically generated">
            <a:extLst>
              <a:ext uri="{FF2B5EF4-FFF2-40B4-BE49-F238E27FC236}">
                <a16:creationId xmlns:a16="http://schemas.microsoft.com/office/drawing/2014/main" id="{802DDD7A-BA1C-4DE5-AED8-2C454D77067E}"/>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520057" y="3364822"/>
            <a:ext cx="1678607" cy="1119071"/>
          </a:xfrm>
          <a:prstGeom prst="rect">
            <a:avLst/>
          </a:prstGeom>
        </p:spPr>
      </p:pic>
      <p:pic>
        <p:nvPicPr>
          <p:cNvPr id="9" name="Picture 8" descr="A picture containing indoor, building, computer, luggage&#10;&#10;Description automatically generated">
            <a:extLst>
              <a:ext uri="{FF2B5EF4-FFF2-40B4-BE49-F238E27FC236}">
                <a16:creationId xmlns:a16="http://schemas.microsoft.com/office/drawing/2014/main" id="{2329C0D4-828C-4219-9B3C-30A411B1AA7E}"/>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4265240" y="4230094"/>
            <a:ext cx="2201719" cy="1321032"/>
          </a:xfrm>
          <a:prstGeom prst="rect">
            <a:avLst/>
          </a:prstGeom>
        </p:spPr>
      </p:pic>
      <p:sp>
        <p:nvSpPr>
          <p:cNvPr id="24" name="Arrow: Right 23">
            <a:extLst>
              <a:ext uri="{FF2B5EF4-FFF2-40B4-BE49-F238E27FC236}">
                <a16:creationId xmlns:a16="http://schemas.microsoft.com/office/drawing/2014/main" id="{9388BEFB-C4CA-486A-B8E6-0141C7706905}"/>
              </a:ext>
            </a:extLst>
          </p:cNvPr>
          <p:cNvSpPr/>
          <p:nvPr/>
        </p:nvSpPr>
        <p:spPr>
          <a:xfrm>
            <a:off x="3030588" y="4340273"/>
            <a:ext cx="1021773" cy="143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63BEC70E-369E-4820-BCBB-19485ABE71C0}"/>
              </a:ext>
            </a:extLst>
          </p:cNvPr>
          <p:cNvSpPr/>
          <p:nvPr/>
        </p:nvSpPr>
        <p:spPr>
          <a:xfrm rot="10800000">
            <a:off x="6966605" y="4349053"/>
            <a:ext cx="1021773" cy="143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A28D195-510D-417C-A82F-8A87046AFA0A}"/>
              </a:ext>
            </a:extLst>
          </p:cNvPr>
          <p:cNvSpPr txBox="1"/>
          <p:nvPr/>
        </p:nvSpPr>
        <p:spPr>
          <a:xfrm>
            <a:off x="3109319" y="4019677"/>
            <a:ext cx="1021773" cy="276999"/>
          </a:xfrm>
          <a:prstGeom prst="rect">
            <a:avLst/>
          </a:prstGeom>
          <a:noFill/>
        </p:spPr>
        <p:txBody>
          <a:bodyPr wrap="square" rtlCol="0">
            <a:spAutoFit/>
          </a:bodyPr>
          <a:lstStyle/>
          <a:p>
            <a:r>
              <a:rPr lang="en-US" sz="1200"/>
              <a:t>Gravity</a:t>
            </a:r>
          </a:p>
        </p:txBody>
      </p:sp>
      <p:sp>
        <p:nvSpPr>
          <p:cNvPr id="27" name="TextBox 26">
            <a:extLst>
              <a:ext uri="{FF2B5EF4-FFF2-40B4-BE49-F238E27FC236}">
                <a16:creationId xmlns:a16="http://schemas.microsoft.com/office/drawing/2014/main" id="{1CF37F98-847A-4D71-B3A8-6F18F91CCE8B}"/>
              </a:ext>
            </a:extLst>
          </p:cNvPr>
          <p:cNvSpPr txBox="1"/>
          <p:nvPr/>
        </p:nvSpPr>
        <p:spPr>
          <a:xfrm>
            <a:off x="7120499" y="4034413"/>
            <a:ext cx="1021773" cy="276999"/>
          </a:xfrm>
          <a:prstGeom prst="rect">
            <a:avLst/>
          </a:prstGeom>
          <a:noFill/>
        </p:spPr>
        <p:txBody>
          <a:bodyPr wrap="square" rtlCol="0">
            <a:spAutoFit/>
          </a:bodyPr>
          <a:lstStyle/>
          <a:p>
            <a:r>
              <a:rPr lang="en-US" sz="1200"/>
              <a:t>Gravity</a:t>
            </a:r>
          </a:p>
        </p:txBody>
      </p:sp>
      <p:sp>
        <p:nvSpPr>
          <p:cNvPr id="28" name="TextBox 27">
            <a:extLst>
              <a:ext uri="{FF2B5EF4-FFF2-40B4-BE49-F238E27FC236}">
                <a16:creationId xmlns:a16="http://schemas.microsoft.com/office/drawing/2014/main" id="{1872EF79-9FD9-43D4-BB01-09158C848A02}"/>
              </a:ext>
            </a:extLst>
          </p:cNvPr>
          <p:cNvSpPr txBox="1"/>
          <p:nvPr/>
        </p:nvSpPr>
        <p:spPr>
          <a:xfrm>
            <a:off x="1059932" y="3491872"/>
            <a:ext cx="1388649" cy="338554"/>
          </a:xfrm>
          <a:prstGeom prst="rect">
            <a:avLst/>
          </a:prstGeom>
          <a:noFill/>
        </p:spPr>
        <p:txBody>
          <a:bodyPr wrap="square" rtlCol="0">
            <a:spAutoFit/>
          </a:bodyPr>
          <a:lstStyle/>
          <a:p>
            <a:r>
              <a:rPr lang="en-US" sz="1600"/>
              <a:t>Applications</a:t>
            </a:r>
          </a:p>
        </p:txBody>
      </p:sp>
      <p:sp>
        <p:nvSpPr>
          <p:cNvPr id="29" name="TextBox 28">
            <a:extLst>
              <a:ext uri="{FF2B5EF4-FFF2-40B4-BE49-F238E27FC236}">
                <a16:creationId xmlns:a16="http://schemas.microsoft.com/office/drawing/2014/main" id="{A806C5D5-A7BF-4F6E-8CB2-BE8BDDCCD02D}"/>
              </a:ext>
            </a:extLst>
          </p:cNvPr>
          <p:cNvSpPr txBox="1"/>
          <p:nvPr/>
        </p:nvSpPr>
        <p:spPr>
          <a:xfrm>
            <a:off x="6158224" y="3530526"/>
            <a:ext cx="1388649" cy="338554"/>
          </a:xfrm>
          <a:prstGeom prst="rect">
            <a:avLst/>
          </a:prstGeom>
          <a:noFill/>
        </p:spPr>
        <p:txBody>
          <a:bodyPr wrap="square" rtlCol="0">
            <a:spAutoFit/>
          </a:bodyPr>
          <a:lstStyle/>
          <a:p>
            <a:r>
              <a:rPr lang="en-US" sz="1600"/>
              <a:t>Applications</a:t>
            </a:r>
          </a:p>
        </p:txBody>
      </p:sp>
      <p:sp>
        <p:nvSpPr>
          <p:cNvPr id="30" name="TextBox 29">
            <a:extLst>
              <a:ext uri="{FF2B5EF4-FFF2-40B4-BE49-F238E27FC236}">
                <a16:creationId xmlns:a16="http://schemas.microsoft.com/office/drawing/2014/main" id="{D50F14E8-74FE-4C42-913B-1F9D22C68FFE}"/>
              </a:ext>
            </a:extLst>
          </p:cNvPr>
          <p:cNvSpPr txBox="1"/>
          <p:nvPr/>
        </p:nvSpPr>
        <p:spPr>
          <a:xfrm>
            <a:off x="8296105" y="3699803"/>
            <a:ext cx="1388649" cy="338554"/>
          </a:xfrm>
          <a:prstGeom prst="rect">
            <a:avLst/>
          </a:prstGeom>
          <a:noFill/>
        </p:spPr>
        <p:txBody>
          <a:bodyPr wrap="square" rtlCol="0">
            <a:spAutoFit/>
          </a:bodyPr>
          <a:lstStyle/>
          <a:p>
            <a:r>
              <a:rPr lang="en-US" sz="1600"/>
              <a:t>Applications</a:t>
            </a:r>
          </a:p>
        </p:txBody>
      </p:sp>
      <p:sp>
        <p:nvSpPr>
          <p:cNvPr id="31" name="Arrow: Right 30">
            <a:extLst>
              <a:ext uri="{FF2B5EF4-FFF2-40B4-BE49-F238E27FC236}">
                <a16:creationId xmlns:a16="http://schemas.microsoft.com/office/drawing/2014/main" id="{B5C7AD26-401C-4B96-BABA-03DE5F6EA3F4}"/>
              </a:ext>
            </a:extLst>
          </p:cNvPr>
          <p:cNvSpPr/>
          <p:nvPr/>
        </p:nvSpPr>
        <p:spPr>
          <a:xfrm rot="10800000">
            <a:off x="2966401" y="4527490"/>
            <a:ext cx="1021773" cy="143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48475469-0D9C-4956-904D-F42085C73D4B}"/>
              </a:ext>
            </a:extLst>
          </p:cNvPr>
          <p:cNvSpPr/>
          <p:nvPr/>
        </p:nvSpPr>
        <p:spPr>
          <a:xfrm>
            <a:off x="7035986" y="4543890"/>
            <a:ext cx="1021773" cy="143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close up of a sign&#10;&#10;Description automatically generated">
            <a:extLst>
              <a:ext uri="{FF2B5EF4-FFF2-40B4-BE49-F238E27FC236}">
                <a16:creationId xmlns:a16="http://schemas.microsoft.com/office/drawing/2014/main" id="{9499505E-6718-4555-94ED-636C5E9759C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rot="5400000">
            <a:off x="3255081" y="4897366"/>
            <a:ext cx="365124" cy="365124"/>
          </a:xfrm>
          <a:prstGeom prst="rect">
            <a:avLst/>
          </a:prstGeom>
        </p:spPr>
      </p:pic>
      <p:pic>
        <p:nvPicPr>
          <p:cNvPr id="36" name="Picture 35" descr="A close up of a sign&#10;&#10;Description automatically generated">
            <a:extLst>
              <a:ext uri="{FF2B5EF4-FFF2-40B4-BE49-F238E27FC236}">
                <a16:creationId xmlns:a16="http://schemas.microsoft.com/office/drawing/2014/main" id="{EDB936D2-9556-4F53-9B5D-9A4D8A7C21FD}"/>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rot="5400000">
            <a:off x="7117498" y="4879616"/>
            <a:ext cx="365125" cy="365125"/>
          </a:xfrm>
          <a:prstGeom prst="rect">
            <a:avLst/>
          </a:prstGeom>
        </p:spPr>
      </p:pic>
      <p:pic>
        <p:nvPicPr>
          <p:cNvPr id="37" name="Picture 36" descr="A close up of a sign&#10;&#10;Description automatically generated">
            <a:extLst>
              <a:ext uri="{FF2B5EF4-FFF2-40B4-BE49-F238E27FC236}">
                <a16:creationId xmlns:a16="http://schemas.microsoft.com/office/drawing/2014/main" id="{203C778A-75CC-4FCF-8999-16EA7BCF4B1E}"/>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rot="16200000">
            <a:off x="7364309" y="5234049"/>
            <a:ext cx="365125" cy="365125"/>
          </a:xfrm>
          <a:prstGeom prst="rect">
            <a:avLst/>
          </a:prstGeom>
        </p:spPr>
      </p:pic>
      <p:pic>
        <p:nvPicPr>
          <p:cNvPr id="38" name="Picture 37" descr="A close up of a sign&#10;&#10;Description automatically generated">
            <a:extLst>
              <a:ext uri="{FF2B5EF4-FFF2-40B4-BE49-F238E27FC236}">
                <a16:creationId xmlns:a16="http://schemas.microsoft.com/office/drawing/2014/main" id="{FA31157E-06E3-40A5-892B-1B1E35634591}"/>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rot="16200000">
            <a:off x="7766347" y="5230987"/>
            <a:ext cx="365124" cy="365125"/>
          </a:xfrm>
          <a:prstGeom prst="rect">
            <a:avLst/>
          </a:prstGeom>
        </p:spPr>
      </p:pic>
      <p:pic>
        <p:nvPicPr>
          <p:cNvPr id="39" name="Picture 38" descr="A close up of a sign&#10;&#10;Description automatically generated">
            <a:extLst>
              <a:ext uri="{FF2B5EF4-FFF2-40B4-BE49-F238E27FC236}">
                <a16:creationId xmlns:a16="http://schemas.microsoft.com/office/drawing/2014/main" id="{BB37ECCB-6900-41B7-B4D2-00EDA30232C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rot="16200000">
            <a:off x="7766348" y="5230987"/>
            <a:ext cx="365124" cy="365125"/>
          </a:xfrm>
          <a:prstGeom prst="rect">
            <a:avLst/>
          </a:prstGeom>
        </p:spPr>
      </p:pic>
      <p:pic>
        <p:nvPicPr>
          <p:cNvPr id="40" name="Picture 39" descr="A close up of a sign&#10;&#10;Description automatically generated">
            <a:extLst>
              <a:ext uri="{FF2B5EF4-FFF2-40B4-BE49-F238E27FC236}">
                <a16:creationId xmlns:a16="http://schemas.microsoft.com/office/drawing/2014/main" id="{2896BA11-09D6-46F4-B2B2-57D3706109D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rot="16200000">
            <a:off x="3605942" y="5230987"/>
            <a:ext cx="365124" cy="365125"/>
          </a:xfrm>
          <a:prstGeom prst="rect">
            <a:avLst/>
          </a:prstGeom>
        </p:spPr>
      </p:pic>
      <p:sp>
        <p:nvSpPr>
          <p:cNvPr id="41" name="TextBox 40">
            <a:extLst>
              <a:ext uri="{FF2B5EF4-FFF2-40B4-BE49-F238E27FC236}">
                <a16:creationId xmlns:a16="http://schemas.microsoft.com/office/drawing/2014/main" id="{3A7F49DA-D3A5-495E-AE5A-29E9E45C83AE}"/>
              </a:ext>
            </a:extLst>
          </p:cNvPr>
          <p:cNvSpPr txBox="1"/>
          <p:nvPr/>
        </p:nvSpPr>
        <p:spPr>
          <a:xfrm>
            <a:off x="3172483" y="5734295"/>
            <a:ext cx="1021773" cy="276999"/>
          </a:xfrm>
          <a:prstGeom prst="rect">
            <a:avLst/>
          </a:prstGeom>
          <a:noFill/>
        </p:spPr>
        <p:txBody>
          <a:bodyPr wrap="square" rtlCol="0">
            <a:spAutoFit/>
          </a:bodyPr>
          <a:lstStyle/>
          <a:p>
            <a:r>
              <a:rPr lang="en-US" sz="1200"/>
              <a:t>Mobility</a:t>
            </a:r>
          </a:p>
        </p:txBody>
      </p:sp>
      <p:sp>
        <p:nvSpPr>
          <p:cNvPr id="42" name="TextBox 41">
            <a:extLst>
              <a:ext uri="{FF2B5EF4-FFF2-40B4-BE49-F238E27FC236}">
                <a16:creationId xmlns:a16="http://schemas.microsoft.com/office/drawing/2014/main" id="{0CADD6A4-3A61-4058-8AC3-07AE5039AEED}"/>
              </a:ext>
            </a:extLst>
          </p:cNvPr>
          <p:cNvSpPr txBox="1"/>
          <p:nvPr/>
        </p:nvSpPr>
        <p:spPr>
          <a:xfrm>
            <a:off x="7247997" y="5731986"/>
            <a:ext cx="1021773" cy="276999"/>
          </a:xfrm>
          <a:prstGeom prst="rect">
            <a:avLst/>
          </a:prstGeom>
          <a:noFill/>
        </p:spPr>
        <p:txBody>
          <a:bodyPr wrap="square" rtlCol="0">
            <a:spAutoFit/>
          </a:bodyPr>
          <a:lstStyle/>
          <a:p>
            <a:r>
              <a:rPr lang="en-US" sz="1200"/>
              <a:t>Mobility</a:t>
            </a:r>
          </a:p>
        </p:txBody>
      </p:sp>
      <p:pic>
        <p:nvPicPr>
          <p:cNvPr id="45" name="Picture 44" descr="A close up of a logo&#10;&#10;Description automatically generated">
            <a:extLst>
              <a:ext uri="{FF2B5EF4-FFF2-40B4-BE49-F238E27FC236}">
                <a16:creationId xmlns:a16="http://schemas.microsoft.com/office/drawing/2014/main" id="{4600C303-45CC-4BE0-BD9B-71CDF796432B}"/>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3309086" y="5303489"/>
            <a:ext cx="276999" cy="276999"/>
          </a:xfrm>
          <a:prstGeom prst="rect">
            <a:avLst/>
          </a:prstGeom>
        </p:spPr>
      </p:pic>
      <p:pic>
        <p:nvPicPr>
          <p:cNvPr id="47" name="Picture 46" descr="A close up of a logo&#10;&#10;Description automatically generated">
            <a:extLst>
              <a:ext uri="{FF2B5EF4-FFF2-40B4-BE49-F238E27FC236}">
                <a16:creationId xmlns:a16="http://schemas.microsoft.com/office/drawing/2014/main" id="{AB3C3F1B-F945-4BAF-A88D-0CC90F460208}"/>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7484159" y="4905892"/>
            <a:ext cx="276999" cy="276999"/>
          </a:xfrm>
          <a:prstGeom prst="rect">
            <a:avLst/>
          </a:prstGeom>
        </p:spPr>
      </p:pic>
    </p:spTree>
    <p:extLst>
      <p:ext uri="{BB962C8B-B14F-4D97-AF65-F5344CB8AC3E}">
        <p14:creationId xmlns:p14="http://schemas.microsoft.com/office/powerpoint/2010/main" val="2747371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072C42-D1F5-4A0D-A6F3-347C13D5CF79}"/>
              </a:ext>
            </a:extLst>
          </p:cNvPr>
          <p:cNvSpPr/>
          <p:nvPr/>
        </p:nvSpPr>
        <p:spPr>
          <a:xfrm>
            <a:off x="4151484" y="3145534"/>
            <a:ext cx="3274392" cy="2254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FB39251-C4D4-47FF-9117-9F734A231C64}"/>
              </a:ext>
            </a:extLst>
          </p:cNvPr>
          <p:cNvSpPr>
            <a:spLocks noGrp="1"/>
          </p:cNvSpPr>
          <p:nvPr>
            <p:ph type="sldNum" sz="quarter" idx="12"/>
          </p:nvPr>
        </p:nvSpPr>
        <p:spPr/>
        <p:txBody>
          <a:bodyPr/>
          <a:lstStyle/>
          <a:p>
            <a:fld id="{3B917CB5-27BD-4ECA-9D86-80D4B900A204}" type="slidenum">
              <a:rPr lang="en-US" smtClean="0"/>
              <a:pPr/>
              <a:t>4</a:t>
            </a:fld>
            <a:endParaRPr lang="en-US"/>
          </a:p>
        </p:txBody>
      </p:sp>
      <p:sp>
        <p:nvSpPr>
          <p:cNvPr id="4" name="TextBox 3">
            <a:extLst>
              <a:ext uri="{FF2B5EF4-FFF2-40B4-BE49-F238E27FC236}">
                <a16:creationId xmlns:a16="http://schemas.microsoft.com/office/drawing/2014/main" id="{05B22F87-F8A8-4054-9355-F8AB4855C7C0}"/>
              </a:ext>
            </a:extLst>
          </p:cNvPr>
          <p:cNvSpPr txBox="1"/>
          <p:nvPr/>
        </p:nvSpPr>
        <p:spPr>
          <a:xfrm>
            <a:off x="214188" y="96027"/>
            <a:ext cx="10751228" cy="369332"/>
          </a:xfrm>
          <a:prstGeom prst="rect">
            <a:avLst/>
          </a:prstGeom>
          <a:noFill/>
        </p:spPr>
        <p:txBody>
          <a:bodyPr wrap="square" rtlCol="0">
            <a:spAutoFit/>
          </a:bodyPr>
          <a:lstStyle/>
          <a:p>
            <a:r>
              <a:rPr lang="en-US"/>
              <a:t>Data mobility requirements can be hierarchical and bi-directional (e.g., application layer and storage layer).</a:t>
            </a:r>
          </a:p>
        </p:txBody>
      </p:sp>
      <p:sp>
        <p:nvSpPr>
          <p:cNvPr id="5" name="TextBox 4">
            <a:extLst>
              <a:ext uri="{FF2B5EF4-FFF2-40B4-BE49-F238E27FC236}">
                <a16:creationId xmlns:a16="http://schemas.microsoft.com/office/drawing/2014/main" id="{24E27303-7644-4E29-9C7D-1FBABD55BB33}"/>
              </a:ext>
            </a:extLst>
          </p:cNvPr>
          <p:cNvSpPr txBox="1"/>
          <p:nvPr/>
        </p:nvSpPr>
        <p:spPr>
          <a:xfrm>
            <a:off x="4227675" y="3529111"/>
            <a:ext cx="3166541" cy="1184940"/>
          </a:xfrm>
          <a:prstGeom prst="rect">
            <a:avLst/>
          </a:prstGeom>
          <a:noFill/>
        </p:spPr>
        <p:txBody>
          <a:bodyPr wrap="square" rtlCol="0">
            <a:spAutoFit/>
          </a:bodyPr>
          <a:lstStyle/>
          <a:p>
            <a:r>
              <a:rPr lang="en-US" sz="1600"/>
              <a:t>Application level data mobility:</a:t>
            </a:r>
          </a:p>
          <a:p>
            <a:pPr marL="342900" indent="-342900">
              <a:buFont typeface="+mj-lt"/>
              <a:buAutoNum type="arabicPeriod"/>
            </a:pPr>
            <a:r>
              <a:rPr lang="en-US" sz="1100"/>
              <a:t>Database replication</a:t>
            </a:r>
          </a:p>
          <a:p>
            <a:pPr marL="342900" indent="-342900">
              <a:buFont typeface="+mj-lt"/>
              <a:buAutoNum type="arabicPeriod"/>
            </a:pPr>
            <a:r>
              <a:rPr lang="en-US" sz="1100" err="1"/>
              <a:t>Vmware</a:t>
            </a:r>
            <a:r>
              <a:rPr lang="en-US" sz="1100"/>
              <a:t> replication</a:t>
            </a:r>
          </a:p>
          <a:p>
            <a:pPr marL="342900" indent="-342900">
              <a:buFont typeface="+mj-lt"/>
              <a:buAutoNum type="arabicPeriod"/>
            </a:pPr>
            <a:r>
              <a:rPr lang="en-US" sz="1100"/>
              <a:t>Application reads and writes</a:t>
            </a:r>
          </a:p>
          <a:p>
            <a:pPr marL="342900" indent="-342900">
              <a:buFont typeface="+mj-lt"/>
              <a:buAutoNum type="arabicPeriod"/>
            </a:pPr>
            <a:endParaRPr lang="en-US" sz="1100"/>
          </a:p>
          <a:p>
            <a:pPr marL="342900" indent="-342900">
              <a:buFont typeface="+mj-lt"/>
              <a:buAutoNum type="arabicPeriod"/>
            </a:pPr>
            <a:endParaRPr lang="en-US" sz="1100"/>
          </a:p>
        </p:txBody>
      </p:sp>
      <p:sp>
        <p:nvSpPr>
          <p:cNvPr id="6" name="TextBox 5">
            <a:extLst>
              <a:ext uri="{FF2B5EF4-FFF2-40B4-BE49-F238E27FC236}">
                <a16:creationId xmlns:a16="http://schemas.microsoft.com/office/drawing/2014/main" id="{BFA0254D-2635-414D-9A99-E17779B09F5D}"/>
              </a:ext>
            </a:extLst>
          </p:cNvPr>
          <p:cNvSpPr txBox="1"/>
          <p:nvPr/>
        </p:nvSpPr>
        <p:spPr>
          <a:xfrm>
            <a:off x="4205409" y="4348729"/>
            <a:ext cx="3166541" cy="1354217"/>
          </a:xfrm>
          <a:prstGeom prst="rect">
            <a:avLst/>
          </a:prstGeom>
          <a:noFill/>
        </p:spPr>
        <p:txBody>
          <a:bodyPr wrap="square" rtlCol="0">
            <a:spAutoFit/>
          </a:bodyPr>
          <a:lstStyle/>
          <a:p>
            <a:r>
              <a:rPr lang="en-US" sz="1600"/>
              <a:t>Storage level data mobility:</a:t>
            </a:r>
          </a:p>
          <a:p>
            <a:pPr marL="342900" indent="-342900">
              <a:buFont typeface="+mj-lt"/>
              <a:buAutoNum type="arabicPeriod"/>
            </a:pPr>
            <a:r>
              <a:rPr lang="en-US" sz="1100" err="1"/>
              <a:t>HyperMetro</a:t>
            </a:r>
            <a:endParaRPr lang="en-US" sz="1100"/>
          </a:p>
          <a:p>
            <a:pPr marL="342900" indent="-342900">
              <a:buFont typeface="+mj-lt"/>
              <a:buAutoNum type="arabicPeriod"/>
            </a:pPr>
            <a:r>
              <a:rPr lang="en-US" sz="1100" err="1"/>
              <a:t>HyperReplication</a:t>
            </a:r>
            <a:endParaRPr lang="en-US" sz="1100"/>
          </a:p>
          <a:p>
            <a:pPr marL="342900" indent="-342900">
              <a:buFont typeface="+mj-lt"/>
              <a:buAutoNum type="arabicPeriod"/>
            </a:pPr>
            <a:r>
              <a:rPr lang="en-US" sz="1100" err="1"/>
              <a:t>eBackup</a:t>
            </a:r>
            <a:endParaRPr lang="en-US" sz="1100"/>
          </a:p>
          <a:p>
            <a:pPr marL="342900" indent="-342900">
              <a:buFont typeface="+mj-lt"/>
              <a:buAutoNum type="arabicPeriod"/>
            </a:pPr>
            <a:r>
              <a:rPr lang="en-US" sz="1100" err="1"/>
              <a:t>eLUN</a:t>
            </a:r>
            <a:endParaRPr lang="en-US" sz="1100"/>
          </a:p>
          <a:p>
            <a:pPr marL="342900" indent="-342900">
              <a:buFont typeface="+mj-lt"/>
              <a:buAutoNum type="arabicPeriod"/>
            </a:pPr>
            <a:endParaRPr lang="en-US" sz="1100"/>
          </a:p>
          <a:p>
            <a:pPr marL="342900" indent="-342900">
              <a:buFont typeface="+mj-lt"/>
              <a:buAutoNum type="arabicPeriod"/>
            </a:pPr>
            <a:endParaRPr lang="en-US" sz="1100"/>
          </a:p>
        </p:txBody>
      </p:sp>
      <p:sp>
        <p:nvSpPr>
          <p:cNvPr id="7" name="TextBox 6">
            <a:extLst>
              <a:ext uri="{FF2B5EF4-FFF2-40B4-BE49-F238E27FC236}">
                <a16:creationId xmlns:a16="http://schemas.microsoft.com/office/drawing/2014/main" id="{C03D0756-9BE7-4F38-B450-6FA6D1CAF16B}"/>
              </a:ext>
            </a:extLst>
          </p:cNvPr>
          <p:cNvSpPr txBox="1"/>
          <p:nvPr/>
        </p:nvSpPr>
        <p:spPr>
          <a:xfrm>
            <a:off x="452809" y="3735762"/>
            <a:ext cx="3149613" cy="1600438"/>
          </a:xfrm>
          <a:prstGeom prst="rect">
            <a:avLst/>
          </a:prstGeom>
          <a:noFill/>
        </p:spPr>
        <p:txBody>
          <a:bodyPr wrap="square" rtlCol="0">
            <a:spAutoFit/>
          </a:bodyPr>
          <a:lstStyle/>
          <a:p>
            <a:r>
              <a:rPr lang="en-US" sz="1600"/>
              <a:t>Application level data mobility:</a:t>
            </a:r>
            <a:endParaRPr lang="en-US" sz="1100"/>
          </a:p>
          <a:p>
            <a:pPr marL="342900" indent="-342900">
              <a:buFont typeface="+mj-lt"/>
              <a:buAutoNum type="arabicPeriod"/>
            </a:pPr>
            <a:r>
              <a:rPr lang="en-US" sz="1100"/>
              <a:t>Data streaming</a:t>
            </a:r>
          </a:p>
          <a:p>
            <a:pPr marL="342900" indent="-342900">
              <a:buFont typeface="+mj-lt"/>
              <a:buAutoNum type="arabicPeriod"/>
            </a:pPr>
            <a:r>
              <a:rPr lang="en-US" sz="1100"/>
              <a:t>Application reads and writes</a:t>
            </a:r>
          </a:p>
          <a:p>
            <a:endParaRPr lang="en-US" sz="1100"/>
          </a:p>
          <a:p>
            <a:r>
              <a:rPr lang="en-US" sz="1600"/>
              <a:t>Storage level data mobility:</a:t>
            </a:r>
          </a:p>
          <a:p>
            <a:pPr marL="342900" indent="-342900">
              <a:buFont typeface="+mj-lt"/>
              <a:buAutoNum type="arabicPeriod"/>
            </a:pPr>
            <a:r>
              <a:rPr lang="en-US" sz="1100"/>
              <a:t>File copy / movement</a:t>
            </a:r>
          </a:p>
          <a:p>
            <a:pPr marL="342900" indent="-342900">
              <a:buFont typeface="+mj-lt"/>
              <a:buAutoNum type="arabicPeriod"/>
            </a:pPr>
            <a:r>
              <a:rPr lang="en-US" sz="1100"/>
              <a:t>Remote replication</a:t>
            </a:r>
          </a:p>
          <a:p>
            <a:endParaRPr lang="en-US" sz="1100"/>
          </a:p>
        </p:txBody>
      </p:sp>
      <p:sp>
        <p:nvSpPr>
          <p:cNvPr id="11" name="TextBox 10">
            <a:extLst>
              <a:ext uri="{FF2B5EF4-FFF2-40B4-BE49-F238E27FC236}">
                <a16:creationId xmlns:a16="http://schemas.microsoft.com/office/drawing/2014/main" id="{AA390920-6593-4652-B02D-8EB7D30ACFC4}"/>
              </a:ext>
            </a:extLst>
          </p:cNvPr>
          <p:cNvSpPr txBox="1"/>
          <p:nvPr/>
        </p:nvSpPr>
        <p:spPr>
          <a:xfrm>
            <a:off x="4196015" y="3159779"/>
            <a:ext cx="2787574" cy="369332"/>
          </a:xfrm>
          <a:prstGeom prst="rect">
            <a:avLst/>
          </a:prstGeom>
          <a:noFill/>
        </p:spPr>
        <p:txBody>
          <a:bodyPr wrap="square" rtlCol="0">
            <a:spAutoFit/>
          </a:bodyPr>
          <a:lstStyle/>
          <a:p>
            <a:r>
              <a:rPr lang="en-US"/>
              <a:t>Data center data mobility </a:t>
            </a:r>
          </a:p>
        </p:txBody>
      </p:sp>
      <p:sp>
        <p:nvSpPr>
          <p:cNvPr id="12" name="Rectangle 11">
            <a:extLst>
              <a:ext uri="{FF2B5EF4-FFF2-40B4-BE49-F238E27FC236}">
                <a16:creationId xmlns:a16="http://schemas.microsoft.com/office/drawing/2014/main" id="{74B5EAF0-9A9D-4FE0-B297-93321CEED5DC}"/>
              </a:ext>
            </a:extLst>
          </p:cNvPr>
          <p:cNvSpPr/>
          <p:nvPr/>
        </p:nvSpPr>
        <p:spPr>
          <a:xfrm>
            <a:off x="328030" y="3117994"/>
            <a:ext cx="3274392" cy="2254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56BFC6C-C999-4294-93B0-11C757486126}"/>
              </a:ext>
            </a:extLst>
          </p:cNvPr>
          <p:cNvSpPr txBox="1"/>
          <p:nvPr/>
        </p:nvSpPr>
        <p:spPr>
          <a:xfrm>
            <a:off x="452809" y="3145534"/>
            <a:ext cx="3375992" cy="646331"/>
          </a:xfrm>
          <a:prstGeom prst="rect">
            <a:avLst/>
          </a:prstGeom>
          <a:noFill/>
        </p:spPr>
        <p:txBody>
          <a:bodyPr wrap="square" rtlCol="0">
            <a:spAutoFit/>
          </a:bodyPr>
          <a:lstStyle/>
          <a:p>
            <a:r>
              <a:rPr lang="en-US"/>
              <a:t>Edge data center to data center data mobility </a:t>
            </a:r>
          </a:p>
        </p:txBody>
      </p:sp>
      <p:sp>
        <p:nvSpPr>
          <p:cNvPr id="15" name="Rectangle 14">
            <a:extLst>
              <a:ext uri="{FF2B5EF4-FFF2-40B4-BE49-F238E27FC236}">
                <a16:creationId xmlns:a16="http://schemas.microsoft.com/office/drawing/2014/main" id="{A64C9AAB-82DB-447B-8529-BF8A510696E1}"/>
              </a:ext>
            </a:extLst>
          </p:cNvPr>
          <p:cNvSpPr/>
          <p:nvPr/>
        </p:nvSpPr>
        <p:spPr>
          <a:xfrm>
            <a:off x="7985634" y="3148958"/>
            <a:ext cx="3654073" cy="2251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9EB29EC-AF45-4C3A-B91D-E6B61CF16866}"/>
              </a:ext>
            </a:extLst>
          </p:cNvPr>
          <p:cNvSpPr txBox="1"/>
          <p:nvPr/>
        </p:nvSpPr>
        <p:spPr>
          <a:xfrm>
            <a:off x="8008686" y="3415058"/>
            <a:ext cx="3166541" cy="1692771"/>
          </a:xfrm>
          <a:prstGeom prst="rect">
            <a:avLst/>
          </a:prstGeom>
          <a:noFill/>
        </p:spPr>
        <p:txBody>
          <a:bodyPr wrap="square" rtlCol="0">
            <a:spAutoFit/>
          </a:bodyPr>
          <a:lstStyle/>
          <a:p>
            <a:r>
              <a:rPr lang="en-US" sz="1600"/>
              <a:t>Application level data mobility:</a:t>
            </a:r>
            <a:endParaRPr lang="en-US" sz="1100"/>
          </a:p>
          <a:p>
            <a:pPr marL="342900" indent="-342900">
              <a:buFont typeface="+mj-lt"/>
              <a:buAutoNum type="arabicPeriod"/>
            </a:pPr>
            <a:r>
              <a:rPr lang="en-US" sz="1100" err="1"/>
              <a:t>Vmware</a:t>
            </a:r>
            <a:r>
              <a:rPr lang="en-US" sz="1100"/>
              <a:t> replication</a:t>
            </a:r>
          </a:p>
          <a:p>
            <a:pPr marL="342900" indent="-342900">
              <a:buFont typeface="+mj-lt"/>
              <a:buAutoNum type="arabicPeriod"/>
            </a:pPr>
            <a:r>
              <a:rPr lang="en-US" sz="1100"/>
              <a:t>Container movement via deployment</a:t>
            </a:r>
          </a:p>
          <a:p>
            <a:pPr marL="342900" indent="-342900">
              <a:buFont typeface="+mj-lt"/>
              <a:buAutoNum type="arabicPeriod"/>
            </a:pPr>
            <a:r>
              <a:rPr lang="en-US" sz="1100"/>
              <a:t>Application reads and writes</a:t>
            </a:r>
          </a:p>
          <a:p>
            <a:pPr marL="342900" indent="-342900">
              <a:buFont typeface="+mj-lt"/>
              <a:buAutoNum type="arabicPeriod"/>
            </a:pPr>
            <a:r>
              <a:rPr lang="en-US" sz="1100"/>
              <a:t>General S3 backup software</a:t>
            </a:r>
          </a:p>
          <a:p>
            <a:pPr marL="342900" indent="-342900">
              <a:buFont typeface="+mj-lt"/>
              <a:buAutoNum type="arabicPeriod"/>
            </a:pPr>
            <a:r>
              <a:rPr lang="en-US" sz="1100" err="1"/>
              <a:t>Atempo</a:t>
            </a:r>
            <a:endParaRPr lang="en-US" sz="1100"/>
          </a:p>
          <a:p>
            <a:pPr marL="342900" indent="-342900">
              <a:buFont typeface="+mj-lt"/>
              <a:buAutoNum type="arabicPeriod"/>
            </a:pPr>
            <a:endParaRPr lang="en-US" sz="1100"/>
          </a:p>
          <a:p>
            <a:pPr marL="342900" indent="-342900">
              <a:buFont typeface="+mj-lt"/>
              <a:buAutoNum type="arabicPeriod"/>
            </a:pPr>
            <a:endParaRPr lang="en-US" sz="1100"/>
          </a:p>
          <a:p>
            <a:pPr marL="342900" indent="-342900">
              <a:buFont typeface="+mj-lt"/>
              <a:buAutoNum type="arabicPeriod"/>
            </a:pPr>
            <a:endParaRPr lang="en-US" sz="1100"/>
          </a:p>
        </p:txBody>
      </p:sp>
      <p:sp>
        <p:nvSpPr>
          <p:cNvPr id="17" name="TextBox 16">
            <a:extLst>
              <a:ext uri="{FF2B5EF4-FFF2-40B4-BE49-F238E27FC236}">
                <a16:creationId xmlns:a16="http://schemas.microsoft.com/office/drawing/2014/main" id="{41814579-A8B6-4A36-B34E-2B81B549BF2F}"/>
              </a:ext>
            </a:extLst>
          </p:cNvPr>
          <p:cNvSpPr txBox="1"/>
          <p:nvPr/>
        </p:nvSpPr>
        <p:spPr>
          <a:xfrm>
            <a:off x="8023707" y="4615350"/>
            <a:ext cx="3731455" cy="1015663"/>
          </a:xfrm>
          <a:prstGeom prst="rect">
            <a:avLst/>
          </a:prstGeom>
          <a:noFill/>
        </p:spPr>
        <p:txBody>
          <a:bodyPr wrap="square" rtlCol="0">
            <a:spAutoFit/>
          </a:bodyPr>
          <a:lstStyle/>
          <a:p>
            <a:r>
              <a:rPr lang="en-US" sz="1600"/>
              <a:t>Storage level data mobility:</a:t>
            </a:r>
          </a:p>
          <a:p>
            <a:pPr marL="342900" indent="-342900">
              <a:buFont typeface="+mj-lt"/>
              <a:buAutoNum type="arabicPeriod"/>
            </a:pPr>
            <a:r>
              <a:rPr lang="en-US" sz="1100" err="1"/>
              <a:t>eBackup</a:t>
            </a:r>
            <a:endParaRPr lang="en-US" sz="1100"/>
          </a:p>
          <a:p>
            <a:pPr marL="342900" indent="-342900">
              <a:buFont typeface="+mj-lt"/>
              <a:buAutoNum type="arabicPeriod"/>
            </a:pPr>
            <a:r>
              <a:rPr lang="en-US" sz="1100"/>
              <a:t>Storage replication (e.g., Veeam cloud connect)</a:t>
            </a:r>
          </a:p>
          <a:p>
            <a:pPr marL="342900" indent="-342900">
              <a:buFont typeface="+mj-lt"/>
              <a:buAutoNum type="arabicPeriod"/>
            </a:pPr>
            <a:endParaRPr lang="en-US" sz="1100"/>
          </a:p>
          <a:p>
            <a:pPr marL="342900" indent="-342900">
              <a:buFont typeface="+mj-lt"/>
              <a:buAutoNum type="arabicPeriod"/>
            </a:pPr>
            <a:endParaRPr lang="en-US" sz="1100"/>
          </a:p>
        </p:txBody>
      </p:sp>
      <p:sp>
        <p:nvSpPr>
          <p:cNvPr id="18" name="TextBox 17">
            <a:extLst>
              <a:ext uri="{FF2B5EF4-FFF2-40B4-BE49-F238E27FC236}">
                <a16:creationId xmlns:a16="http://schemas.microsoft.com/office/drawing/2014/main" id="{9D896486-CCF4-4E69-901C-23F246568178}"/>
              </a:ext>
            </a:extLst>
          </p:cNvPr>
          <p:cNvSpPr txBox="1"/>
          <p:nvPr/>
        </p:nvSpPr>
        <p:spPr>
          <a:xfrm>
            <a:off x="8010332" y="3118035"/>
            <a:ext cx="3572377" cy="369332"/>
          </a:xfrm>
          <a:prstGeom prst="rect">
            <a:avLst/>
          </a:prstGeom>
          <a:noFill/>
        </p:spPr>
        <p:txBody>
          <a:bodyPr wrap="square" rtlCol="0">
            <a:spAutoFit/>
          </a:bodyPr>
          <a:lstStyle/>
          <a:p>
            <a:r>
              <a:rPr lang="en-US"/>
              <a:t>Data center to cloud data mobility </a:t>
            </a:r>
          </a:p>
        </p:txBody>
      </p:sp>
      <p:sp>
        <p:nvSpPr>
          <p:cNvPr id="19" name="TextBox 18">
            <a:extLst>
              <a:ext uri="{FF2B5EF4-FFF2-40B4-BE49-F238E27FC236}">
                <a16:creationId xmlns:a16="http://schemas.microsoft.com/office/drawing/2014/main" id="{B64A49C3-E6C0-49B1-BAEE-67EC104FB6F5}"/>
              </a:ext>
            </a:extLst>
          </p:cNvPr>
          <p:cNvSpPr txBox="1"/>
          <p:nvPr/>
        </p:nvSpPr>
        <p:spPr>
          <a:xfrm>
            <a:off x="501298" y="5415051"/>
            <a:ext cx="2890982" cy="523220"/>
          </a:xfrm>
          <a:prstGeom prst="rect">
            <a:avLst/>
          </a:prstGeom>
          <a:noFill/>
        </p:spPr>
        <p:txBody>
          <a:bodyPr wrap="square" rtlCol="0">
            <a:spAutoFit/>
          </a:bodyPr>
          <a:lstStyle/>
          <a:p>
            <a:r>
              <a:rPr lang="en-US" sz="1400"/>
              <a:t>Consolidate IoT data</a:t>
            </a:r>
          </a:p>
          <a:p>
            <a:r>
              <a:rPr lang="en-US" sz="1400"/>
              <a:t>First level data processing</a:t>
            </a:r>
          </a:p>
        </p:txBody>
      </p:sp>
      <p:sp>
        <p:nvSpPr>
          <p:cNvPr id="20" name="TextBox 19">
            <a:extLst>
              <a:ext uri="{FF2B5EF4-FFF2-40B4-BE49-F238E27FC236}">
                <a16:creationId xmlns:a16="http://schemas.microsoft.com/office/drawing/2014/main" id="{DA496CC4-F133-4DE2-A6B1-8F44465010E5}"/>
              </a:ext>
            </a:extLst>
          </p:cNvPr>
          <p:cNvSpPr txBox="1"/>
          <p:nvPr/>
        </p:nvSpPr>
        <p:spPr>
          <a:xfrm>
            <a:off x="4480968" y="5416222"/>
            <a:ext cx="2890982" cy="523220"/>
          </a:xfrm>
          <a:prstGeom prst="rect">
            <a:avLst/>
          </a:prstGeom>
          <a:noFill/>
        </p:spPr>
        <p:txBody>
          <a:bodyPr wrap="square" rtlCol="0">
            <a:spAutoFit/>
          </a:bodyPr>
          <a:lstStyle/>
          <a:p>
            <a:r>
              <a:rPr lang="en-US" sz="1400"/>
              <a:t>Key business data</a:t>
            </a:r>
          </a:p>
          <a:p>
            <a:r>
              <a:rPr lang="en-US" sz="1400"/>
              <a:t>Long-term cost effective</a:t>
            </a:r>
          </a:p>
        </p:txBody>
      </p:sp>
      <p:sp>
        <p:nvSpPr>
          <p:cNvPr id="21" name="TextBox 20">
            <a:extLst>
              <a:ext uri="{FF2B5EF4-FFF2-40B4-BE49-F238E27FC236}">
                <a16:creationId xmlns:a16="http://schemas.microsoft.com/office/drawing/2014/main" id="{E55F19DA-E0D4-4572-A9D2-B7B889D73037}"/>
              </a:ext>
            </a:extLst>
          </p:cNvPr>
          <p:cNvSpPr txBox="1"/>
          <p:nvPr/>
        </p:nvSpPr>
        <p:spPr>
          <a:xfrm>
            <a:off x="8254936" y="5415838"/>
            <a:ext cx="3572377" cy="523220"/>
          </a:xfrm>
          <a:prstGeom prst="rect">
            <a:avLst/>
          </a:prstGeom>
          <a:noFill/>
        </p:spPr>
        <p:txBody>
          <a:bodyPr wrap="square" rtlCol="0">
            <a:spAutoFit/>
          </a:bodyPr>
          <a:lstStyle/>
          <a:p>
            <a:r>
              <a:rPr lang="en-US" sz="1400"/>
              <a:t>Abundant computation resources</a:t>
            </a:r>
          </a:p>
          <a:p>
            <a:r>
              <a:rPr lang="en-US" sz="1400"/>
              <a:t>Agility for provisioning</a:t>
            </a:r>
          </a:p>
        </p:txBody>
      </p:sp>
      <p:sp>
        <p:nvSpPr>
          <p:cNvPr id="22" name="Arrow: Left-Right 21">
            <a:extLst>
              <a:ext uri="{FF2B5EF4-FFF2-40B4-BE49-F238E27FC236}">
                <a16:creationId xmlns:a16="http://schemas.microsoft.com/office/drawing/2014/main" id="{CE94E136-511A-4745-923B-240BAED2E8B0}"/>
              </a:ext>
            </a:extLst>
          </p:cNvPr>
          <p:cNvSpPr/>
          <p:nvPr/>
        </p:nvSpPr>
        <p:spPr>
          <a:xfrm>
            <a:off x="1872600" y="5922800"/>
            <a:ext cx="7767782" cy="25599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6D5D9A2-071F-4B45-967C-1F23256C0C96}"/>
              </a:ext>
            </a:extLst>
          </p:cNvPr>
          <p:cNvSpPr txBox="1"/>
          <p:nvPr/>
        </p:nvSpPr>
        <p:spPr>
          <a:xfrm>
            <a:off x="4540903" y="6109489"/>
            <a:ext cx="2831047" cy="369332"/>
          </a:xfrm>
          <a:prstGeom prst="rect">
            <a:avLst/>
          </a:prstGeom>
          <a:noFill/>
        </p:spPr>
        <p:txBody>
          <a:bodyPr wrap="square" rtlCol="0">
            <a:spAutoFit/>
          </a:bodyPr>
          <a:lstStyle/>
          <a:p>
            <a:r>
              <a:rPr lang="en-US"/>
              <a:t>Application logic and data</a:t>
            </a:r>
          </a:p>
        </p:txBody>
      </p:sp>
      <p:pic>
        <p:nvPicPr>
          <p:cNvPr id="24" name="Picture 23" descr="A close up of a sign&#10;&#10;Description automatically generated">
            <a:extLst>
              <a:ext uri="{FF2B5EF4-FFF2-40B4-BE49-F238E27FC236}">
                <a16:creationId xmlns:a16="http://schemas.microsoft.com/office/drawing/2014/main" id="{AC8C5BF4-7C7A-4C90-9C59-44AEE7B5EC8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rot="5400000">
            <a:off x="3226912" y="6206917"/>
            <a:ext cx="365124" cy="365124"/>
          </a:xfrm>
          <a:prstGeom prst="rect">
            <a:avLst/>
          </a:prstGeom>
        </p:spPr>
      </p:pic>
      <p:pic>
        <p:nvPicPr>
          <p:cNvPr id="25" name="Picture 24" descr="A close up of a sign&#10;&#10;Description automatically generated">
            <a:extLst>
              <a:ext uri="{FF2B5EF4-FFF2-40B4-BE49-F238E27FC236}">
                <a16:creationId xmlns:a16="http://schemas.microsoft.com/office/drawing/2014/main" id="{AED8E8CE-C2A6-49FA-9537-7E00A18FEB6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rot="16200000">
            <a:off x="7593623" y="6202439"/>
            <a:ext cx="365125" cy="365125"/>
          </a:xfrm>
          <a:prstGeom prst="rect">
            <a:avLst/>
          </a:prstGeom>
        </p:spPr>
      </p:pic>
      <p:sp>
        <p:nvSpPr>
          <p:cNvPr id="26" name="TextBox 25">
            <a:extLst>
              <a:ext uri="{FF2B5EF4-FFF2-40B4-BE49-F238E27FC236}">
                <a16:creationId xmlns:a16="http://schemas.microsoft.com/office/drawing/2014/main" id="{1150D589-15A9-46E1-96D0-3C7642F7EA36}"/>
              </a:ext>
            </a:extLst>
          </p:cNvPr>
          <p:cNvSpPr txBox="1"/>
          <p:nvPr/>
        </p:nvSpPr>
        <p:spPr>
          <a:xfrm>
            <a:off x="10297078" y="620220"/>
            <a:ext cx="1756297" cy="369332"/>
          </a:xfrm>
          <a:prstGeom prst="rect">
            <a:avLst/>
          </a:prstGeom>
          <a:noFill/>
        </p:spPr>
        <p:txBody>
          <a:bodyPr wrap="square" rtlCol="0">
            <a:spAutoFit/>
          </a:bodyPr>
          <a:lstStyle/>
          <a:p>
            <a:r>
              <a:rPr lang="en-US" i="1"/>
              <a:t>Application layer</a:t>
            </a:r>
          </a:p>
        </p:txBody>
      </p:sp>
      <p:pic>
        <p:nvPicPr>
          <p:cNvPr id="27" name="Picture 26" descr="A close up of a logo&#10;&#10;Description automatically generated">
            <a:extLst>
              <a:ext uri="{FF2B5EF4-FFF2-40B4-BE49-F238E27FC236}">
                <a16:creationId xmlns:a16="http://schemas.microsoft.com/office/drawing/2014/main" id="{0D75447C-3864-4425-815E-422D8709119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739993" y="6246501"/>
            <a:ext cx="276999" cy="276999"/>
          </a:xfrm>
          <a:prstGeom prst="rect">
            <a:avLst/>
          </a:prstGeom>
        </p:spPr>
      </p:pic>
      <p:pic>
        <p:nvPicPr>
          <p:cNvPr id="28" name="Picture 27" descr="A close up of a logo&#10;&#10;Description automatically generated">
            <a:extLst>
              <a:ext uri="{FF2B5EF4-FFF2-40B4-BE49-F238E27FC236}">
                <a16:creationId xmlns:a16="http://schemas.microsoft.com/office/drawing/2014/main" id="{A2F79CE5-C4A6-4936-8C74-71E7764F930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090667" y="6260148"/>
            <a:ext cx="276999" cy="276999"/>
          </a:xfrm>
          <a:prstGeom prst="rect">
            <a:avLst/>
          </a:prstGeom>
        </p:spPr>
      </p:pic>
      <p:sp>
        <p:nvSpPr>
          <p:cNvPr id="29" name="TextBox 28">
            <a:extLst>
              <a:ext uri="{FF2B5EF4-FFF2-40B4-BE49-F238E27FC236}">
                <a16:creationId xmlns:a16="http://schemas.microsoft.com/office/drawing/2014/main" id="{813CBB39-16FD-434A-AAE6-5895C219B840}"/>
              </a:ext>
            </a:extLst>
          </p:cNvPr>
          <p:cNvSpPr txBox="1"/>
          <p:nvPr/>
        </p:nvSpPr>
        <p:spPr>
          <a:xfrm>
            <a:off x="3509010" y="513667"/>
            <a:ext cx="4581656" cy="369332"/>
          </a:xfrm>
          <a:prstGeom prst="rect">
            <a:avLst/>
          </a:prstGeom>
          <a:noFill/>
          <a:ln>
            <a:solidFill>
              <a:schemeClr val="accent1">
                <a:shade val="50000"/>
              </a:schemeClr>
            </a:solidFill>
          </a:ln>
        </p:spPr>
        <p:txBody>
          <a:bodyPr wrap="square" rtlCol="0">
            <a:spAutoFit/>
          </a:bodyPr>
          <a:lstStyle/>
          <a:p>
            <a:r>
              <a:rPr lang="en-US"/>
              <a:t>Multi-cloud Application1</a:t>
            </a:r>
          </a:p>
        </p:txBody>
      </p:sp>
      <p:sp>
        <p:nvSpPr>
          <p:cNvPr id="30" name="TextBox 29">
            <a:extLst>
              <a:ext uri="{FF2B5EF4-FFF2-40B4-BE49-F238E27FC236}">
                <a16:creationId xmlns:a16="http://schemas.microsoft.com/office/drawing/2014/main" id="{39B420E9-6D6D-4822-BA7C-E778CE55C86B}"/>
              </a:ext>
            </a:extLst>
          </p:cNvPr>
          <p:cNvSpPr txBox="1"/>
          <p:nvPr/>
        </p:nvSpPr>
        <p:spPr>
          <a:xfrm>
            <a:off x="1737360" y="1513746"/>
            <a:ext cx="1489552" cy="369332"/>
          </a:xfrm>
          <a:prstGeom prst="rect">
            <a:avLst/>
          </a:prstGeom>
          <a:noFill/>
          <a:ln>
            <a:solidFill>
              <a:schemeClr val="accent1">
                <a:shade val="50000"/>
              </a:schemeClr>
            </a:solidFill>
          </a:ln>
        </p:spPr>
        <p:txBody>
          <a:bodyPr wrap="square" rtlCol="0">
            <a:spAutoFit/>
          </a:bodyPr>
          <a:lstStyle/>
          <a:p>
            <a:r>
              <a:rPr lang="en-US"/>
              <a:t>Catalog/ETL</a:t>
            </a:r>
          </a:p>
        </p:txBody>
      </p:sp>
      <p:sp>
        <p:nvSpPr>
          <p:cNvPr id="35" name="Rectangle: Rounded Corners 34">
            <a:extLst>
              <a:ext uri="{FF2B5EF4-FFF2-40B4-BE49-F238E27FC236}">
                <a16:creationId xmlns:a16="http://schemas.microsoft.com/office/drawing/2014/main" id="{7BDD0643-44E4-46E3-9721-A285E5BD59BC}"/>
              </a:ext>
            </a:extLst>
          </p:cNvPr>
          <p:cNvSpPr/>
          <p:nvPr/>
        </p:nvSpPr>
        <p:spPr>
          <a:xfrm>
            <a:off x="1428750" y="2593336"/>
            <a:ext cx="2080260" cy="380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Storage @cloud1</a:t>
            </a:r>
          </a:p>
        </p:txBody>
      </p:sp>
      <p:sp>
        <p:nvSpPr>
          <p:cNvPr id="37" name="Rectangle: Rounded Corners 36">
            <a:extLst>
              <a:ext uri="{FF2B5EF4-FFF2-40B4-BE49-F238E27FC236}">
                <a16:creationId xmlns:a16="http://schemas.microsoft.com/office/drawing/2014/main" id="{EA7A0797-A77D-46C7-8B50-FC8CBDD2DA38}"/>
              </a:ext>
            </a:extLst>
          </p:cNvPr>
          <p:cNvSpPr/>
          <p:nvPr/>
        </p:nvSpPr>
        <p:spPr>
          <a:xfrm>
            <a:off x="4549672" y="2598982"/>
            <a:ext cx="2080260" cy="380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Storage @cloud2</a:t>
            </a:r>
          </a:p>
        </p:txBody>
      </p:sp>
      <p:sp>
        <p:nvSpPr>
          <p:cNvPr id="38" name="Rectangle: Rounded Corners 37">
            <a:extLst>
              <a:ext uri="{FF2B5EF4-FFF2-40B4-BE49-F238E27FC236}">
                <a16:creationId xmlns:a16="http://schemas.microsoft.com/office/drawing/2014/main" id="{4C867BAC-05EE-4CDE-8AD7-80F29665EBCE}"/>
              </a:ext>
            </a:extLst>
          </p:cNvPr>
          <p:cNvSpPr/>
          <p:nvPr/>
        </p:nvSpPr>
        <p:spPr>
          <a:xfrm>
            <a:off x="7985634" y="2596120"/>
            <a:ext cx="2080260" cy="380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Storage @cloud3</a:t>
            </a:r>
          </a:p>
        </p:txBody>
      </p:sp>
      <p:sp>
        <p:nvSpPr>
          <p:cNvPr id="42" name="TextBox 41">
            <a:extLst>
              <a:ext uri="{FF2B5EF4-FFF2-40B4-BE49-F238E27FC236}">
                <a16:creationId xmlns:a16="http://schemas.microsoft.com/office/drawing/2014/main" id="{E4599B41-CBB0-4461-967C-AFC4B43FB917}"/>
              </a:ext>
            </a:extLst>
          </p:cNvPr>
          <p:cNvSpPr txBox="1"/>
          <p:nvPr/>
        </p:nvSpPr>
        <p:spPr>
          <a:xfrm>
            <a:off x="3509010" y="940418"/>
            <a:ext cx="4581657" cy="369332"/>
          </a:xfrm>
          <a:prstGeom prst="rect">
            <a:avLst/>
          </a:prstGeom>
          <a:noFill/>
          <a:ln>
            <a:solidFill>
              <a:schemeClr val="accent1">
                <a:shade val="50000"/>
              </a:schemeClr>
            </a:solidFill>
          </a:ln>
        </p:spPr>
        <p:txBody>
          <a:bodyPr wrap="square" rtlCol="0">
            <a:spAutoFit/>
          </a:bodyPr>
          <a:lstStyle/>
          <a:p>
            <a:r>
              <a:rPr lang="en-US"/>
              <a:t>Multi-cloud Application2</a:t>
            </a:r>
          </a:p>
        </p:txBody>
      </p:sp>
      <p:sp>
        <p:nvSpPr>
          <p:cNvPr id="43" name="TextBox 42">
            <a:extLst>
              <a:ext uri="{FF2B5EF4-FFF2-40B4-BE49-F238E27FC236}">
                <a16:creationId xmlns:a16="http://schemas.microsoft.com/office/drawing/2014/main" id="{CAA7F111-81F5-4195-8E94-D53450A295F1}"/>
              </a:ext>
            </a:extLst>
          </p:cNvPr>
          <p:cNvSpPr txBox="1"/>
          <p:nvPr/>
        </p:nvSpPr>
        <p:spPr>
          <a:xfrm>
            <a:off x="7997978" y="1501892"/>
            <a:ext cx="1814692" cy="369332"/>
          </a:xfrm>
          <a:prstGeom prst="rect">
            <a:avLst/>
          </a:prstGeom>
          <a:noFill/>
          <a:ln>
            <a:solidFill>
              <a:schemeClr val="accent1">
                <a:shade val="50000"/>
              </a:schemeClr>
            </a:solidFill>
          </a:ln>
        </p:spPr>
        <p:txBody>
          <a:bodyPr wrap="square" rtlCol="0">
            <a:spAutoFit/>
          </a:bodyPr>
          <a:lstStyle/>
          <a:p>
            <a:r>
              <a:rPr lang="en-US"/>
              <a:t>Data Split/Merge</a:t>
            </a:r>
          </a:p>
        </p:txBody>
      </p:sp>
      <p:cxnSp>
        <p:nvCxnSpPr>
          <p:cNvPr id="46" name="Straight Arrow Connector 45">
            <a:extLst>
              <a:ext uri="{FF2B5EF4-FFF2-40B4-BE49-F238E27FC236}">
                <a16:creationId xmlns:a16="http://schemas.microsoft.com/office/drawing/2014/main" id="{8FE12666-6611-4E31-B225-E5567BF7EBF8}"/>
              </a:ext>
            </a:extLst>
          </p:cNvPr>
          <p:cNvCxnSpPr>
            <a:cxnSpLocks/>
            <a:stCxn id="30" idx="3"/>
            <a:endCxn id="42" idx="1"/>
          </p:cNvCxnSpPr>
          <p:nvPr/>
        </p:nvCxnSpPr>
        <p:spPr>
          <a:xfrm flipV="1">
            <a:off x="3226912" y="1125084"/>
            <a:ext cx="282098" cy="573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4BF156C-D92A-4239-AEBC-305818B2340C}"/>
              </a:ext>
            </a:extLst>
          </p:cNvPr>
          <p:cNvCxnSpPr>
            <a:cxnSpLocks/>
            <a:stCxn id="42" idx="3"/>
            <a:endCxn id="43" idx="0"/>
          </p:cNvCxnSpPr>
          <p:nvPr/>
        </p:nvCxnSpPr>
        <p:spPr>
          <a:xfrm>
            <a:off x="8090667" y="1125084"/>
            <a:ext cx="814657" cy="376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06CFFCA-98BE-474F-AEC8-C38F5150E337}"/>
              </a:ext>
            </a:extLst>
          </p:cNvPr>
          <p:cNvCxnSpPr>
            <a:cxnSpLocks/>
            <a:stCxn id="35" idx="0"/>
            <a:endCxn id="30" idx="2"/>
          </p:cNvCxnSpPr>
          <p:nvPr/>
        </p:nvCxnSpPr>
        <p:spPr>
          <a:xfrm flipV="1">
            <a:off x="2468880" y="1883078"/>
            <a:ext cx="13256" cy="710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733289A-3D04-4DC7-901B-399A00EFE613}"/>
              </a:ext>
            </a:extLst>
          </p:cNvPr>
          <p:cNvCxnSpPr>
            <a:cxnSpLocks/>
            <a:stCxn id="37" idx="0"/>
            <a:endCxn id="30" idx="2"/>
          </p:cNvCxnSpPr>
          <p:nvPr/>
        </p:nvCxnSpPr>
        <p:spPr>
          <a:xfrm flipH="1" flipV="1">
            <a:off x="2482136" y="1883078"/>
            <a:ext cx="3107666" cy="715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157A517-238F-4F7C-8907-F5E017EC2F54}"/>
              </a:ext>
            </a:extLst>
          </p:cNvPr>
          <p:cNvCxnSpPr>
            <a:cxnSpLocks/>
            <a:stCxn id="38" idx="0"/>
            <a:endCxn id="30" idx="2"/>
          </p:cNvCxnSpPr>
          <p:nvPr/>
        </p:nvCxnSpPr>
        <p:spPr>
          <a:xfrm flipH="1" flipV="1">
            <a:off x="2482136" y="1883078"/>
            <a:ext cx="6543628" cy="713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1B2026B-2C7B-4F48-B49D-210DF0165FE2}"/>
              </a:ext>
            </a:extLst>
          </p:cNvPr>
          <p:cNvCxnSpPr>
            <a:cxnSpLocks/>
            <a:stCxn id="43" idx="2"/>
            <a:endCxn id="37" idx="0"/>
          </p:cNvCxnSpPr>
          <p:nvPr/>
        </p:nvCxnSpPr>
        <p:spPr>
          <a:xfrm flipH="1">
            <a:off x="5589802" y="1871224"/>
            <a:ext cx="3315522" cy="72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84888DB-1831-442A-AF35-D290C2156E53}"/>
              </a:ext>
            </a:extLst>
          </p:cNvPr>
          <p:cNvCxnSpPr>
            <a:cxnSpLocks/>
            <a:stCxn id="43" idx="2"/>
            <a:endCxn id="38" idx="0"/>
          </p:cNvCxnSpPr>
          <p:nvPr/>
        </p:nvCxnSpPr>
        <p:spPr>
          <a:xfrm>
            <a:off x="8905324" y="1871224"/>
            <a:ext cx="120440" cy="724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FED7DCB-4CB8-4B4B-A716-99B6010884AA}"/>
              </a:ext>
            </a:extLst>
          </p:cNvPr>
          <p:cNvCxnSpPr>
            <a:cxnSpLocks/>
            <a:stCxn id="42" idx="2"/>
            <a:endCxn id="37" idx="0"/>
          </p:cNvCxnSpPr>
          <p:nvPr/>
        </p:nvCxnSpPr>
        <p:spPr>
          <a:xfrm flipH="1">
            <a:off x="5589802" y="1309750"/>
            <a:ext cx="210037" cy="1289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 name="Picture 70" descr="A close up of a logo&#10;&#10;Description automatically generated">
            <a:extLst>
              <a:ext uri="{FF2B5EF4-FFF2-40B4-BE49-F238E27FC236}">
                <a16:creationId xmlns:a16="http://schemas.microsoft.com/office/drawing/2014/main" id="{0B9B2FA4-77FA-45BC-B444-B3E54DEE428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678409" y="1954652"/>
            <a:ext cx="276999" cy="276999"/>
          </a:xfrm>
          <a:prstGeom prst="rect">
            <a:avLst/>
          </a:prstGeom>
        </p:spPr>
      </p:pic>
      <p:pic>
        <p:nvPicPr>
          <p:cNvPr id="73" name="Picture 72" descr="A close up of a sign&#10;&#10;Description automatically generated">
            <a:extLst>
              <a:ext uri="{FF2B5EF4-FFF2-40B4-BE49-F238E27FC236}">
                <a16:creationId xmlns:a16="http://schemas.microsoft.com/office/drawing/2014/main" id="{87C239A3-B34E-41CD-B54E-AEFA30131BD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rot="5400000">
            <a:off x="2137256" y="2131328"/>
            <a:ext cx="365124" cy="365124"/>
          </a:xfrm>
          <a:prstGeom prst="rect">
            <a:avLst/>
          </a:prstGeom>
        </p:spPr>
      </p:pic>
      <p:cxnSp>
        <p:nvCxnSpPr>
          <p:cNvPr id="75" name="Straight Connector 74">
            <a:extLst>
              <a:ext uri="{FF2B5EF4-FFF2-40B4-BE49-F238E27FC236}">
                <a16:creationId xmlns:a16="http://schemas.microsoft.com/office/drawing/2014/main" id="{684E8E94-C6F6-4D8C-A1F1-80DD8624E8FB}"/>
              </a:ext>
            </a:extLst>
          </p:cNvPr>
          <p:cNvCxnSpPr>
            <a:stCxn id="35" idx="3"/>
            <a:endCxn id="37" idx="1"/>
          </p:cNvCxnSpPr>
          <p:nvPr/>
        </p:nvCxnSpPr>
        <p:spPr>
          <a:xfrm>
            <a:off x="3509010" y="2783608"/>
            <a:ext cx="1040662" cy="56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E9B30FA-033A-4DC4-A864-E292E60FD601}"/>
              </a:ext>
            </a:extLst>
          </p:cNvPr>
          <p:cNvCxnSpPr>
            <a:stCxn id="37" idx="3"/>
            <a:endCxn id="38" idx="1"/>
          </p:cNvCxnSpPr>
          <p:nvPr/>
        </p:nvCxnSpPr>
        <p:spPr>
          <a:xfrm flipV="1">
            <a:off x="6629932" y="2786392"/>
            <a:ext cx="1355702" cy="2862"/>
          </a:xfrm>
          <a:prstGeom prst="line">
            <a:avLst/>
          </a:prstGeom>
        </p:spPr>
        <p:style>
          <a:lnRef idx="1">
            <a:schemeClr val="accent1"/>
          </a:lnRef>
          <a:fillRef idx="0">
            <a:schemeClr val="accent1"/>
          </a:fillRef>
          <a:effectRef idx="0">
            <a:schemeClr val="accent1"/>
          </a:effectRef>
          <a:fontRef idx="minor">
            <a:schemeClr val="tx1"/>
          </a:fontRef>
        </p:style>
      </p:cxnSp>
      <p:pic>
        <p:nvPicPr>
          <p:cNvPr id="78" name="Picture 77" descr="A close up of a sign&#10;&#10;Description automatically generated">
            <a:extLst>
              <a:ext uri="{FF2B5EF4-FFF2-40B4-BE49-F238E27FC236}">
                <a16:creationId xmlns:a16="http://schemas.microsoft.com/office/drawing/2014/main" id="{33D08C0F-658F-4BBE-9796-029D8D33A0E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rot="5400000">
            <a:off x="9060746" y="2154677"/>
            <a:ext cx="365124" cy="365124"/>
          </a:xfrm>
          <a:prstGeom prst="rect">
            <a:avLst/>
          </a:prstGeom>
        </p:spPr>
      </p:pic>
      <p:cxnSp>
        <p:nvCxnSpPr>
          <p:cNvPr id="80" name="Straight Arrow Connector 79">
            <a:extLst>
              <a:ext uri="{FF2B5EF4-FFF2-40B4-BE49-F238E27FC236}">
                <a16:creationId xmlns:a16="http://schemas.microsoft.com/office/drawing/2014/main" id="{9C6BE0DC-8891-4F69-B4FC-F8C377F3EAA2}"/>
              </a:ext>
            </a:extLst>
          </p:cNvPr>
          <p:cNvCxnSpPr>
            <a:cxnSpLocks/>
            <a:stCxn id="42" idx="2"/>
          </p:cNvCxnSpPr>
          <p:nvPr/>
        </p:nvCxnSpPr>
        <p:spPr>
          <a:xfrm>
            <a:off x="5799839" y="1309750"/>
            <a:ext cx="2353561" cy="1186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1" name="Picture 80" descr="A close up of a logo&#10;&#10;Description automatically generated">
            <a:extLst>
              <a:ext uri="{FF2B5EF4-FFF2-40B4-BE49-F238E27FC236}">
                <a16:creationId xmlns:a16="http://schemas.microsoft.com/office/drawing/2014/main" id="{C030591C-8152-4857-A9FC-B8283895AF7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870186" y="2065246"/>
            <a:ext cx="276999" cy="276999"/>
          </a:xfrm>
          <a:prstGeom prst="rect">
            <a:avLst/>
          </a:prstGeom>
        </p:spPr>
      </p:pic>
      <p:pic>
        <p:nvPicPr>
          <p:cNvPr id="82" name="Picture 81" descr="A close up of a sign&#10;&#10;Description automatically generated">
            <a:extLst>
              <a:ext uri="{FF2B5EF4-FFF2-40B4-BE49-F238E27FC236}">
                <a16:creationId xmlns:a16="http://schemas.microsoft.com/office/drawing/2014/main" id="{0BD30A49-964F-4874-BAF9-28F851E575F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rot="5400000">
            <a:off x="3802535" y="2404714"/>
            <a:ext cx="365124" cy="365124"/>
          </a:xfrm>
          <a:prstGeom prst="rect">
            <a:avLst/>
          </a:prstGeom>
        </p:spPr>
      </p:pic>
      <p:cxnSp>
        <p:nvCxnSpPr>
          <p:cNvPr id="100" name="Straight Connector 99">
            <a:extLst>
              <a:ext uri="{FF2B5EF4-FFF2-40B4-BE49-F238E27FC236}">
                <a16:creationId xmlns:a16="http://schemas.microsoft.com/office/drawing/2014/main" id="{A7AED764-C500-4091-AD3D-53B9D9382D54}"/>
              </a:ext>
            </a:extLst>
          </p:cNvPr>
          <p:cNvCxnSpPr>
            <a:cxnSpLocks/>
            <a:stCxn id="29" idx="2"/>
            <a:endCxn id="42" idx="0"/>
          </p:cNvCxnSpPr>
          <p:nvPr/>
        </p:nvCxnSpPr>
        <p:spPr>
          <a:xfrm>
            <a:off x="5799838" y="882999"/>
            <a:ext cx="1" cy="57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D764C23A-37AA-4FE3-9DA3-A1B1C5082DDA}"/>
              </a:ext>
            </a:extLst>
          </p:cNvPr>
          <p:cNvCxnSpPr>
            <a:cxnSpLocks/>
            <a:stCxn id="30" idx="0"/>
            <a:endCxn id="29" idx="1"/>
          </p:cNvCxnSpPr>
          <p:nvPr/>
        </p:nvCxnSpPr>
        <p:spPr>
          <a:xfrm rot="5400000" flipH="1" flipV="1">
            <a:off x="2587867" y="592603"/>
            <a:ext cx="815413" cy="10268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09F972CF-37D7-4C9D-88B5-22523484225A}"/>
              </a:ext>
            </a:extLst>
          </p:cNvPr>
          <p:cNvCxnSpPr>
            <a:cxnSpLocks/>
            <a:stCxn id="29" idx="3"/>
            <a:endCxn id="43" idx="0"/>
          </p:cNvCxnSpPr>
          <p:nvPr/>
        </p:nvCxnSpPr>
        <p:spPr>
          <a:xfrm>
            <a:off x="8090666" y="698333"/>
            <a:ext cx="814658" cy="8035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979236B-9679-458F-A857-2FBE30F1332E}"/>
              </a:ext>
            </a:extLst>
          </p:cNvPr>
          <p:cNvSpPr txBox="1"/>
          <p:nvPr/>
        </p:nvSpPr>
        <p:spPr>
          <a:xfrm>
            <a:off x="10297078" y="1513746"/>
            <a:ext cx="1884537" cy="369332"/>
          </a:xfrm>
          <a:prstGeom prst="rect">
            <a:avLst/>
          </a:prstGeom>
          <a:noFill/>
        </p:spPr>
        <p:txBody>
          <a:bodyPr wrap="square" rtlCol="0">
            <a:spAutoFit/>
          </a:bodyPr>
          <a:lstStyle/>
          <a:p>
            <a:r>
              <a:rPr lang="en-US" i="1"/>
              <a:t>Data logical layer</a:t>
            </a:r>
          </a:p>
        </p:txBody>
      </p:sp>
      <p:sp>
        <p:nvSpPr>
          <p:cNvPr id="146" name="TextBox 145">
            <a:extLst>
              <a:ext uri="{FF2B5EF4-FFF2-40B4-BE49-F238E27FC236}">
                <a16:creationId xmlns:a16="http://schemas.microsoft.com/office/drawing/2014/main" id="{E4481376-086D-43CE-8A81-66659D98CC37}"/>
              </a:ext>
            </a:extLst>
          </p:cNvPr>
          <p:cNvSpPr txBox="1"/>
          <p:nvPr/>
        </p:nvSpPr>
        <p:spPr>
          <a:xfrm>
            <a:off x="10297077" y="2556561"/>
            <a:ext cx="1884537" cy="369332"/>
          </a:xfrm>
          <a:prstGeom prst="rect">
            <a:avLst/>
          </a:prstGeom>
          <a:noFill/>
        </p:spPr>
        <p:txBody>
          <a:bodyPr wrap="square" rtlCol="0">
            <a:spAutoFit/>
          </a:bodyPr>
          <a:lstStyle/>
          <a:p>
            <a:r>
              <a:rPr lang="en-US" i="1"/>
              <a:t>Storage layer</a:t>
            </a:r>
          </a:p>
        </p:txBody>
      </p:sp>
      <p:pic>
        <p:nvPicPr>
          <p:cNvPr id="151" name="Picture 150" descr="A picture containing drawing, plate&#10;&#10;Description automatically generated">
            <a:extLst>
              <a:ext uri="{FF2B5EF4-FFF2-40B4-BE49-F238E27FC236}">
                <a16:creationId xmlns:a16="http://schemas.microsoft.com/office/drawing/2014/main" id="{86C1F4B1-136C-4B95-ACDC-6E42BC3682A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308310" y="1521800"/>
            <a:ext cx="412778" cy="412778"/>
          </a:xfrm>
          <a:prstGeom prst="rect">
            <a:avLst/>
          </a:prstGeom>
        </p:spPr>
      </p:pic>
      <p:pic>
        <p:nvPicPr>
          <p:cNvPr id="167" name="Picture 166" descr="A picture containing drawing, plate&#10;&#10;Description automatically generated">
            <a:extLst>
              <a:ext uri="{FF2B5EF4-FFF2-40B4-BE49-F238E27FC236}">
                <a16:creationId xmlns:a16="http://schemas.microsoft.com/office/drawing/2014/main" id="{B81A5F71-445D-4573-A147-53E85293341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574620" y="1468533"/>
            <a:ext cx="412778" cy="412778"/>
          </a:xfrm>
          <a:prstGeom prst="rect">
            <a:avLst/>
          </a:prstGeom>
        </p:spPr>
      </p:pic>
    </p:spTree>
    <p:extLst>
      <p:ext uri="{BB962C8B-B14F-4D97-AF65-F5344CB8AC3E}">
        <p14:creationId xmlns:p14="http://schemas.microsoft.com/office/powerpoint/2010/main" val="2729265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C3AE3D-6E7C-4602-84D1-AE66A4655463}"/>
              </a:ext>
            </a:extLst>
          </p:cNvPr>
          <p:cNvSpPr>
            <a:spLocks noGrp="1"/>
          </p:cNvSpPr>
          <p:nvPr>
            <p:ph type="sldNum" sz="quarter" idx="12"/>
          </p:nvPr>
        </p:nvSpPr>
        <p:spPr/>
        <p:txBody>
          <a:bodyPr/>
          <a:lstStyle/>
          <a:p>
            <a:fld id="{3B917CB5-27BD-4ECA-9D86-80D4B900A204}" type="slidenum">
              <a:rPr lang="en-US" smtClean="0"/>
              <a:pPr/>
              <a:t>5</a:t>
            </a:fld>
            <a:endParaRPr lang="en-US"/>
          </a:p>
        </p:txBody>
      </p:sp>
      <p:grpSp>
        <p:nvGrpSpPr>
          <p:cNvPr id="4" name="Group 3">
            <a:extLst>
              <a:ext uri="{FF2B5EF4-FFF2-40B4-BE49-F238E27FC236}">
                <a16:creationId xmlns:a16="http://schemas.microsoft.com/office/drawing/2014/main" id="{F55DD898-0819-4DE2-9DCD-3AF3F9E2CE8D}"/>
              </a:ext>
            </a:extLst>
          </p:cNvPr>
          <p:cNvGrpSpPr/>
          <p:nvPr/>
        </p:nvGrpSpPr>
        <p:grpSpPr>
          <a:xfrm>
            <a:off x="3712503" y="2029677"/>
            <a:ext cx="1176521" cy="1002279"/>
            <a:chOff x="6768866" y="2677471"/>
            <a:chExt cx="2448480" cy="1802264"/>
          </a:xfrm>
        </p:grpSpPr>
        <p:sp>
          <p:nvSpPr>
            <p:cNvPr id="5" name="Rectangle 4">
              <a:extLst>
                <a:ext uri="{FF2B5EF4-FFF2-40B4-BE49-F238E27FC236}">
                  <a16:creationId xmlns:a16="http://schemas.microsoft.com/office/drawing/2014/main" id="{76EA4538-9872-496A-AED4-7D67538E0F94}"/>
                </a:ext>
              </a:extLst>
            </p:cNvPr>
            <p:cNvSpPr/>
            <p:nvPr/>
          </p:nvSpPr>
          <p:spPr>
            <a:xfrm>
              <a:off x="6940918" y="2677471"/>
              <a:ext cx="1876643" cy="1388035"/>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endParaRPr lang="en-US" sz="1100">
                <a:solidFill>
                  <a:sysClr val="windowText" lastClr="000000"/>
                </a:solidFill>
              </a:endParaRPr>
            </a:p>
          </p:txBody>
        </p:sp>
        <p:sp>
          <p:nvSpPr>
            <p:cNvPr id="6" name="TextBox 5">
              <a:extLst>
                <a:ext uri="{FF2B5EF4-FFF2-40B4-BE49-F238E27FC236}">
                  <a16:creationId xmlns:a16="http://schemas.microsoft.com/office/drawing/2014/main" id="{A1A4F747-3ADE-4B36-92C2-4839565D12D0}"/>
                </a:ext>
              </a:extLst>
            </p:cNvPr>
            <p:cNvSpPr txBox="1"/>
            <p:nvPr/>
          </p:nvSpPr>
          <p:spPr>
            <a:xfrm>
              <a:off x="6768866" y="4009317"/>
              <a:ext cx="2448480" cy="470418"/>
            </a:xfrm>
            <a:prstGeom prst="rect">
              <a:avLst/>
            </a:prstGeom>
            <a:noFill/>
          </p:spPr>
          <p:txBody>
            <a:bodyPr wrap="square" rtlCol="0">
              <a:spAutoFit/>
            </a:bodyPr>
            <a:lstStyle/>
            <a:p>
              <a:r>
                <a:rPr lang="en-US" sz="1100"/>
                <a:t>Dorado / 100D</a:t>
              </a:r>
            </a:p>
          </p:txBody>
        </p:sp>
        <p:pic>
          <p:nvPicPr>
            <p:cNvPr id="7" name="Picture 6">
              <a:extLst>
                <a:ext uri="{FF2B5EF4-FFF2-40B4-BE49-F238E27FC236}">
                  <a16:creationId xmlns:a16="http://schemas.microsoft.com/office/drawing/2014/main" id="{E5040649-4F71-4D4B-890D-B02C70A8E3E8}"/>
                </a:ext>
              </a:extLst>
            </p:cNvPr>
            <p:cNvPicPr>
              <a:picLocks noChangeAspect="1"/>
            </p:cNvPicPr>
            <p:nvPr/>
          </p:nvPicPr>
          <p:blipFill>
            <a:blip r:embed="rId3"/>
            <a:stretch>
              <a:fillRect/>
            </a:stretch>
          </p:blipFill>
          <p:spPr>
            <a:xfrm>
              <a:off x="7252053" y="2826149"/>
              <a:ext cx="1184747" cy="965826"/>
            </a:xfrm>
            <a:prstGeom prst="rect">
              <a:avLst/>
            </a:prstGeom>
          </p:spPr>
        </p:pic>
      </p:grpSp>
      <p:sp>
        <p:nvSpPr>
          <p:cNvPr id="8" name="Rounded Rectangle 85">
            <a:extLst>
              <a:ext uri="{FF2B5EF4-FFF2-40B4-BE49-F238E27FC236}">
                <a16:creationId xmlns:a16="http://schemas.microsoft.com/office/drawing/2014/main" id="{60498945-3F84-44E5-832C-175641EA76C3}"/>
              </a:ext>
            </a:extLst>
          </p:cNvPr>
          <p:cNvSpPr/>
          <p:nvPr/>
        </p:nvSpPr>
        <p:spPr>
          <a:xfrm>
            <a:off x="3570932" y="705636"/>
            <a:ext cx="1397363" cy="2279218"/>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147D16A-FFFD-42AA-8BD5-1937B2284C11}"/>
              </a:ext>
            </a:extLst>
          </p:cNvPr>
          <p:cNvSpPr txBox="1"/>
          <p:nvPr/>
        </p:nvSpPr>
        <p:spPr>
          <a:xfrm>
            <a:off x="4318242" y="412778"/>
            <a:ext cx="2633709" cy="261610"/>
          </a:xfrm>
          <a:prstGeom prst="rect">
            <a:avLst/>
          </a:prstGeom>
          <a:noFill/>
        </p:spPr>
        <p:txBody>
          <a:bodyPr wrap="square" rtlCol="0">
            <a:spAutoFit/>
          </a:bodyPr>
          <a:lstStyle/>
          <a:p>
            <a:r>
              <a:rPr lang="en-US" sz="1100"/>
              <a:t>Geo-redundant enterprise data centers</a:t>
            </a:r>
          </a:p>
        </p:txBody>
      </p:sp>
      <p:grpSp>
        <p:nvGrpSpPr>
          <p:cNvPr id="10" name="Group 9">
            <a:extLst>
              <a:ext uri="{FF2B5EF4-FFF2-40B4-BE49-F238E27FC236}">
                <a16:creationId xmlns:a16="http://schemas.microsoft.com/office/drawing/2014/main" id="{647F2B3B-3E1E-4E62-87C2-4C4C037197FC}"/>
              </a:ext>
            </a:extLst>
          </p:cNvPr>
          <p:cNvGrpSpPr/>
          <p:nvPr/>
        </p:nvGrpSpPr>
        <p:grpSpPr>
          <a:xfrm>
            <a:off x="3797755" y="791655"/>
            <a:ext cx="901748" cy="842157"/>
            <a:chOff x="6449848" y="3157650"/>
            <a:chExt cx="1667734" cy="1321901"/>
          </a:xfrm>
        </p:grpSpPr>
        <p:sp>
          <p:nvSpPr>
            <p:cNvPr id="11" name="Rectangle 10">
              <a:extLst>
                <a:ext uri="{FF2B5EF4-FFF2-40B4-BE49-F238E27FC236}">
                  <a16:creationId xmlns:a16="http://schemas.microsoft.com/office/drawing/2014/main" id="{82A8E85F-D092-4530-B4BE-70A4F2F2B86F}"/>
                </a:ext>
              </a:extLst>
            </p:cNvPr>
            <p:cNvSpPr/>
            <p:nvPr/>
          </p:nvSpPr>
          <p:spPr>
            <a:xfrm>
              <a:off x="6449848" y="3157650"/>
              <a:ext cx="1667734" cy="1321901"/>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Applications</a:t>
              </a:r>
            </a:p>
          </p:txBody>
        </p:sp>
        <p:pic>
          <p:nvPicPr>
            <p:cNvPr id="12" name="Picture 11" descr="A circuit board&#10;&#10;Description automatically generated">
              <a:extLst>
                <a:ext uri="{FF2B5EF4-FFF2-40B4-BE49-F238E27FC236}">
                  <a16:creationId xmlns:a16="http://schemas.microsoft.com/office/drawing/2014/main" id="{C3881C58-8CE2-4D99-9A81-1C75D1A7E38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614066" y="3326869"/>
              <a:ext cx="1420111" cy="852067"/>
            </a:xfrm>
            <a:prstGeom prst="rect">
              <a:avLst/>
            </a:prstGeom>
          </p:spPr>
        </p:pic>
      </p:grpSp>
      <p:grpSp>
        <p:nvGrpSpPr>
          <p:cNvPr id="13" name="Group 12">
            <a:extLst>
              <a:ext uri="{FF2B5EF4-FFF2-40B4-BE49-F238E27FC236}">
                <a16:creationId xmlns:a16="http://schemas.microsoft.com/office/drawing/2014/main" id="{45144D54-7080-4AAE-9CC0-58E4195BD148}"/>
              </a:ext>
            </a:extLst>
          </p:cNvPr>
          <p:cNvGrpSpPr/>
          <p:nvPr/>
        </p:nvGrpSpPr>
        <p:grpSpPr>
          <a:xfrm>
            <a:off x="6087868" y="2027179"/>
            <a:ext cx="1176521" cy="1002279"/>
            <a:chOff x="6768866" y="2677471"/>
            <a:chExt cx="2448480" cy="1802264"/>
          </a:xfrm>
        </p:grpSpPr>
        <p:sp>
          <p:nvSpPr>
            <p:cNvPr id="14" name="Rectangle 13">
              <a:extLst>
                <a:ext uri="{FF2B5EF4-FFF2-40B4-BE49-F238E27FC236}">
                  <a16:creationId xmlns:a16="http://schemas.microsoft.com/office/drawing/2014/main" id="{BE91DCEA-42B9-4AFA-87BE-F5088FD5B5D8}"/>
                </a:ext>
              </a:extLst>
            </p:cNvPr>
            <p:cNvSpPr/>
            <p:nvPr/>
          </p:nvSpPr>
          <p:spPr>
            <a:xfrm>
              <a:off x="6940918" y="2677471"/>
              <a:ext cx="1876643" cy="1388035"/>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endParaRPr lang="en-US" sz="1100">
                <a:solidFill>
                  <a:sysClr val="windowText" lastClr="000000"/>
                </a:solidFill>
              </a:endParaRPr>
            </a:p>
          </p:txBody>
        </p:sp>
        <p:sp>
          <p:nvSpPr>
            <p:cNvPr id="15" name="TextBox 14">
              <a:extLst>
                <a:ext uri="{FF2B5EF4-FFF2-40B4-BE49-F238E27FC236}">
                  <a16:creationId xmlns:a16="http://schemas.microsoft.com/office/drawing/2014/main" id="{A0633A64-1801-4F21-9D6C-48FB5CEFAEAA}"/>
                </a:ext>
              </a:extLst>
            </p:cNvPr>
            <p:cNvSpPr txBox="1"/>
            <p:nvPr/>
          </p:nvSpPr>
          <p:spPr>
            <a:xfrm>
              <a:off x="6768866" y="4009317"/>
              <a:ext cx="2448480" cy="470418"/>
            </a:xfrm>
            <a:prstGeom prst="rect">
              <a:avLst/>
            </a:prstGeom>
            <a:noFill/>
          </p:spPr>
          <p:txBody>
            <a:bodyPr wrap="square" rtlCol="0">
              <a:spAutoFit/>
            </a:bodyPr>
            <a:lstStyle/>
            <a:p>
              <a:r>
                <a:rPr lang="en-US" sz="1100"/>
                <a:t>Dorado / 100D</a:t>
              </a:r>
            </a:p>
          </p:txBody>
        </p:sp>
        <p:pic>
          <p:nvPicPr>
            <p:cNvPr id="16" name="Picture 15">
              <a:extLst>
                <a:ext uri="{FF2B5EF4-FFF2-40B4-BE49-F238E27FC236}">
                  <a16:creationId xmlns:a16="http://schemas.microsoft.com/office/drawing/2014/main" id="{82B2E2DC-7094-4483-91CC-00F46445C93A}"/>
                </a:ext>
              </a:extLst>
            </p:cNvPr>
            <p:cNvPicPr>
              <a:picLocks noChangeAspect="1"/>
            </p:cNvPicPr>
            <p:nvPr/>
          </p:nvPicPr>
          <p:blipFill>
            <a:blip r:embed="rId3"/>
            <a:stretch>
              <a:fillRect/>
            </a:stretch>
          </p:blipFill>
          <p:spPr>
            <a:xfrm>
              <a:off x="7252053" y="2826149"/>
              <a:ext cx="1184747" cy="965826"/>
            </a:xfrm>
            <a:prstGeom prst="rect">
              <a:avLst/>
            </a:prstGeom>
          </p:spPr>
        </p:pic>
      </p:grpSp>
      <p:sp>
        <p:nvSpPr>
          <p:cNvPr id="17" name="Rounded Rectangle 85">
            <a:extLst>
              <a:ext uri="{FF2B5EF4-FFF2-40B4-BE49-F238E27FC236}">
                <a16:creationId xmlns:a16="http://schemas.microsoft.com/office/drawing/2014/main" id="{172205D3-C739-4009-9BFC-36E7681B239C}"/>
              </a:ext>
            </a:extLst>
          </p:cNvPr>
          <p:cNvSpPr/>
          <p:nvPr/>
        </p:nvSpPr>
        <p:spPr>
          <a:xfrm>
            <a:off x="5960069" y="651721"/>
            <a:ext cx="1310695" cy="2310466"/>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91271F81-3535-4A54-B650-8459146FC4D6}"/>
              </a:ext>
            </a:extLst>
          </p:cNvPr>
          <p:cNvGrpSpPr/>
          <p:nvPr/>
        </p:nvGrpSpPr>
        <p:grpSpPr>
          <a:xfrm>
            <a:off x="6178568" y="791654"/>
            <a:ext cx="901748" cy="842157"/>
            <a:chOff x="6449848" y="3157650"/>
            <a:chExt cx="1667734" cy="1321901"/>
          </a:xfrm>
        </p:grpSpPr>
        <p:sp>
          <p:nvSpPr>
            <p:cNvPr id="19" name="Rectangle 18">
              <a:extLst>
                <a:ext uri="{FF2B5EF4-FFF2-40B4-BE49-F238E27FC236}">
                  <a16:creationId xmlns:a16="http://schemas.microsoft.com/office/drawing/2014/main" id="{787758D0-8AB9-4AC1-98CE-889434D18952}"/>
                </a:ext>
              </a:extLst>
            </p:cNvPr>
            <p:cNvSpPr/>
            <p:nvPr/>
          </p:nvSpPr>
          <p:spPr>
            <a:xfrm>
              <a:off x="6449848" y="3157650"/>
              <a:ext cx="1667734" cy="1321901"/>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Applications</a:t>
              </a:r>
            </a:p>
          </p:txBody>
        </p:sp>
        <p:pic>
          <p:nvPicPr>
            <p:cNvPr id="20" name="Picture 19" descr="A circuit board&#10;&#10;Description automatically generated">
              <a:extLst>
                <a:ext uri="{FF2B5EF4-FFF2-40B4-BE49-F238E27FC236}">
                  <a16:creationId xmlns:a16="http://schemas.microsoft.com/office/drawing/2014/main" id="{C43ABED4-6994-43FD-8267-3B6F18D06E9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614066" y="3326869"/>
              <a:ext cx="1420111" cy="852067"/>
            </a:xfrm>
            <a:prstGeom prst="rect">
              <a:avLst/>
            </a:prstGeom>
          </p:spPr>
        </p:pic>
      </p:grpSp>
      <p:grpSp>
        <p:nvGrpSpPr>
          <p:cNvPr id="21" name="Group 20">
            <a:extLst>
              <a:ext uri="{FF2B5EF4-FFF2-40B4-BE49-F238E27FC236}">
                <a16:creationId xmlns:a16="http://schemas.microsoft.com/office/drawing/2014/main" id="{4893A904-7FBD-40E3-8434-09F8B4B146DE}"/>
              </a:ext>
            </a:extLst>
          </p:cNvPr>
          <p:cNvGrpSpPr/>
          <p:nvPr/>
        </p:nvGrpSpPr>
        <p:grpSpPr>
          <a:xfrm>
            <a:off x="4865273" y="4364274"/>
            <a:ext cx="1176521" cy="1002279"/>
            <a:chOff x="6768866" y="2677471"/>
            <a:chExt cx="2448480" cy="1802264"/>
          </a:xfrm>
        </p:grpSpPr>
        <p:sp>
          <p:nvSpPr>
            <p:cNvPr id="22" name="Rectangle 21">
              <a:extLst>
                <a:ext uri="{FF2B5EF4-FFF2-40B4-BE49-F238E27FC236}">
                  <a16:creationId xmlns:a16="http://schemas.microsoft.com/office/drawing/2014/main" id="{0A8D1894-587B-4181-866A-4662C5C8665D}"/>
                </a:ext>
              </a:extLst>
            </p:cNvPr>
            <p:cNvSpPr/>
            <p:nvPr/>
          </p:nvSpPr>
          <p:spPr>
            <a:xfrm>
              <a:off x="6940918" y="2677471"/>
              <a:ext cx="1876643" cy="1388035"/>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endParaRPr lang="en-US" sz="1100">
                <a:solidFill>
                  <a:sysClr val="windowText" lastClr="000000"/>
                </a:solidFill>
              </a:endParaRPr>
            </a:p>
          </p:txBody>
        </p:sp>
        <p:sp>
          <p:nvSpPr>
            <p:cNvPr id="23" name="TextBox 22">
              <a:extLst>
                <a:ext uri="{FF2B5EF4-FFF2-40B4-BE49-F238E27FC236}">
                  <a16:creationId xmlns:a16="http://schemas.microsoft.com/office/drawing/2014/main" id="{D4F7434F-4FA9-4D67-A4F1-812FEC7E1D33}"/>
                </a:ext>
              </a:extLst>
            </p:cNvPr>
            <p:cNvSpPr txBox="1"/>
            <p:nvPr/>
          </p:nvSpPr>
          <p:spPr>
            <a:xfrm>
              <a:off x="6768866" y="4009317"/>
              <a:ext cx="2448480" cy="470418"/>
            </a:xfrm>
            <a:prstGeom prst="rect">
              <a:avLst/>
            </a:prstGeom>
            <a:noFill/>
          </p:spPr>
          <p:txBody>
            <a:bodyPr wrap="square" rtlCol="0">
              <a:spAutoFit/>
            </a:bodyPr>
            <a:lstStyle/>
            <a:p>
              <a:r>
                <a:rPr lang="en-US" sz="1100"/>
                <a:t>Dorado / 100D</a:t>
              </a:r>
            </a:p>
          </p:txBody>
        </p:sp>
        <p:pic>
          <p:nvPicPr>
            <p:cNvPr id="24" name="Picture 23">
              <a:extLst>
                <a:ext uri="{FF2B5EF4-FFF2-40B4-BE49-F238E27FC236}">
                  <a16:creationId xmlns:a16="http://schemas.microsoft.com/office/drawing/2014/main" id="{FEFA8A6D-450A-4739-8A34-2DF4EB97A71C}"/>
                </a:ext>
              </a:extLst>
            </p:cNvPr>
            <p:cNvPicPr>
              <a:picLocks noChangeAspect="1"/>
            </p:cNvPicPr>
            <p:nvPr/>
          </p:nvPicPr>
          <p:blipFill>
            <a:blip r:embed="rId3"/>
            <a:stretch>
              <a:fillRect/>
            </a:stretch>
          </p:blipFill>
          <p:spPr>
            <a:xfrm>
              <a:off x="7252053" y="2826149"/>
              <a:ext cx="1184747" cy="965826"/>
            </a:xfrm>
            <a:prstGeom prst="rect">
              <a:avLst/>
            </a:prstGeom>
          </p:spPr>
        </p:pic>
      </p:grpSp>
      <p:sp>
        <p:nvSpPr>
          <p:cNvPr id="25" name="Rounded Rectangle 85">
            <a:extLst>
              <a:ext uri="{FF2B5EF4-FFF2-40B4-BE49-F238E27FC236}">
                <a16:creationId xmlns:a16="http://schemas.microsoft.com/office/drawing/2014/main" id="{F87E1C4E-BF2A-404C-96C7-66191A873D69}"/>
              </a:ext>
            </a:extLst>
          </p:cNvPr>
          <p:cNvSpPr/>
          <p:nvPr/>
        </p:nvSpPr>
        <p:spPr>
          <a:xfrm>
            <a:off x="4731099" y="3092390"/>
            <a:ext cx="1378939" cy="2213995"/>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4FCAF6A-34F6-4608-8850-6D8549BB0D1E}"/>
              </a:ext>
            </a:extLst>
          </p:cNvPr>
          <p:cNvGrpSpPr/>
          <p:nvPr/>
        </p:nvGrpSpPr>
        <p:grpSpPr>
          <a:xfrm>
            <a:off x="4945841" y="3147737"/>
            <a:ext cx="901748" cy="842157"/>
            <a:chOff x="6445953" y="3029326"/>
            <a:chExt cx="1667734" cy="1321901"/>
          </a:xfrm>
        </p:grpSpPr>
        <p:sp>
          <p:nvSpPr>
            <p:cNvPr id="27" name="Rectangle 26">
              <a:extLst>
                <a:ext uri="{FF2B5EF4-FFF2-40B4-BE49-F238E27FC236}">
                  <a16:creationId xmlns:a16="http://schemas.microsoft.com/office/drawing/2014/main" id="{C7EC8580-803C-4AC3-8288-658380817CE4}"/>
                </a:ext>
              </a:extLst>
            </p:cNvPr>
            <p:cNvSpPr/>
            <p:nvPr/>
          </p:nvSpPr>
          <p:spPr>
            <a:xfrm>
              <a:off x="6445953" y="3029326"/>
              <a:ext cx="1667734" cy="1321901"/>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Applications</a:t>
              </a:r>
            </a:p>
          </p:txBody>
        </p:sp>
        <p:pic>
          <p:nvPicPr>
            <p:cNvPr id="28" name="Picture 27" descr="A circuit board&#10;&#10;Description automatically generated">
              <a:extLst>
                <a:ext uri="{FF2B5EF4-FFF2-40B4-BE49-F238E27FC236}">
                  <a16:creationId xmlns:a16="http://schemas.microsoft.com/office/drawing/2014/main" id="{9B585D53-4902-454E-A3FE-B4350571AD4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586655" y="3151766"/>
              <a:ext cx="1420112" cy="852067"/>
            </a:xfrm>
            <a:prstGeom prst="rect">
              <a:avLst/>
            </a:prstGeom>
          </p:spPr>
        </p:pic>
      </p:grpSp>
      <p:cxnSp>
        <p:nvCxnSpPr>
          <p:cNvPr id="30" name="Straight Connector 29">
            <a:extLst>
              <a:ext uri="{FF2B5EF4-FFF2-40B4-BE49-F238E27FC236}">
                <a16:creationId xmlns:a16="http://schemas.microsoft.com/office/drawing/2014/main" id="{C20B6E63-5FE7-4CB6-BC8F-6F1B30D973AB}"/>
              </a:ext>
            </a:extLst>
          </p:cNvPr>
          <p:cNvCxnSpPr>
            <a:cxnSpLocks/>
            <a:stCxn id="5" idx="3"/>
            <a:endCxn id="14" idx="1"/>
          </p:cNvCxnSpPr>
          <p:nvPr/>
        </p:nvCxnSpPr>
        <p:spPr>
          <a:xfrm flipV="1">
            <a:off x="4696923" y="2413138"/>
            <a:ext cx="1473618" cy="2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179448-B985-4AA6-84F4-FD91C0026862}"/>
              </a:ext>
            </a:extLst>
          </p:cNvPr>
          <p:cNvCxnSpPr>
            <a:cxnSpLocks/>
            <a:stCxn id="5" idx="2"/>
            <a:endCxn id="22" idx="1"/>
          </p:cNvCxnSpPr>
          <p:nvPr/>
        </p:nvCxnSpPr>
        <p:spPr>
          <a:xfrm>
            <a:off x="4246050" y="2801594"/>
            <a:ext cx="701896" cy="1948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FEE7811-B90E-4502-AF69-43228E5171E1}"/>
              </a:ext>
            </a:extLst>
          </p:cNvPr>
          <p:cNvCxnSpPr>
            <a:cxnSpLocks/>
            <a:stCxn id="14" idx="2"/>
            <a:endCxn id="22" idx="3"/>
          </p:cNvCxnSpPr>
          <p:nvPr/>
        </p:nvCxnSpPr>
        <p:spPr>
          <a:xfrm flipH="1">
            <a:off x="5849693" y="2799096"/>
            <a:ext cx="771722" cy="1951137"/>
          </a:xfrm>
          <a:prstGeom prst="line">
            <a:avLst/>
          </a:prstGeom>
        </p:spPr>
        <p:style>
          <a:lnRef idx="1">
            <a:schemeClr val="accent1"/>
          </a:lnRef>
          <a:fillRef idx="0">
            <a:schemeClr val="accent1"/>
          </a:fillRef>
          <a:effectRef idx="0">
            <a:schemeClr val="accent1"/>
          </a:effectRef>
          <a:fontRef idx="minor">
            <a:schemeClr val="tx1"/>
          </a:fontRef>
        </p:style>
      </p:cxnSp>
      <p:pic>
        <p:nvPicPr>
          <p:cNvPr id="36" name="Picture 35" descr="A picture containing clock&#10;&#10;Description automatically generated">
            <a:extLst>
              <a:ext uri="{FF2B5EF4-FFF2-40B4-BE49-F238E27FC236}">
                <a16:creationId xmlns:a16="http://schemas.microsoft.com/office/drawing/2014/main" id="{7D8E0366-E2B3-4051-83E5-7005558DC9F5}"/>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27130" y="902168"/>
            <a:ext cx="2190716" cy="1510681"/>
          </a:xfrm>
          <a:prstGeom prst="rect">
            <a:avLst/>
          </a:prstGeom>
        </p:spPr>
      </p:pic>
      <p:pic>
        <p:nvPicPr>
          <p:cNvPr id="37" name="Picture 36" descr="A picture containing clock&#10;&#10;Description automatically generated">
            <a:extLst>
              <a:ext uri="{FF2B5EF4-FFF2-40B4-BE49-F238E27FC236}">
                <a16:creationId xmlns:a16="http://schemas.microsoft.com/office/drawing/2014/main" id="{A1900BAD-8D96-4AF9-B8E7-7518B257FB8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055938" y="4265282"/>
            <a:ext cx="2190716" cy="1510681"/>
          </a:xfrm>
          <a:prstGeom prst="rect">
            <a:avLst/>
          </a:prstGeom>
        </p:spPr>
      </p:pic>
      <p:pic>
        <p:nvPicPr>
          <p:cNvPr id="39" name="Picture 38" descr="A close up of a computer&#10;&#10;Description automatically generated">
            <a:extLst>
              <a:ext uri="{FF2B5EF4-FFF2-40B4-BE49-F238E27FC236}">
                <a16:creationId xmlns:a16="http://schemas.microsoft.com/office/drawing/2014/main" id="{BCE5AA8B-C94C-45E6-A261-8F2ABB3D8DED}"/>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055596" y="1374267"/>
            <a:ext cx="733783" cy="550337"/>
          </a:xfrm>
          <a:prstGeom prst="rect">
            <a:avLst/>
          </a:prstGeom>
        </p:spPr>
      </p:pic>
      <p:pic>
        <p:nvPicPr>
          <p:cNvPr id="40" name="Picture 39" descr="A close up of a computer&#10;&#10;Description automatically generated">
            <a:extLst>
              <a:ext uri="{FF2B5EF4-FFF2-40B4-BE49-F238E27FC236}">
                <a16:creationId xmlns:a16="http://schemas.microsoft.com/office/drawing/2014/main" id="{C50DE525-B792-42B6-A782-A64A80E91B22}"/>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784404" y="4756048"/>
            <a:ext cx="733783" cy="550337"/>
          </a:xfrm>
          <a:prstGeom prst="rect">
            <a:avLst/>
          </a:prstGeom>
        </p:spPr>
      </p:pic>
      <p:sp>
        <p:nvSpPr>
          <p:cNvPr id="41" name="TextBox 40">
            <a:extLst>
              <a:ext uri="{FF2B5EF4-FFF2-40B4-BE49-F238E27FC236}">
                <a16:creationId xmlns:a16="http://schemas.microsoft.com/office/drawing/2014/main" id="{973937EC-AB24-44A7-B7B0-37D2D04449CD}"/>
              </a:ext>
            </a:extLst>
          </p:cNvPr>
          <p:cNvSpPr txBox="1"/>
          <p:nvPr/>
        </p:nvSpPr>
        <p:spPr>
          <a:xfrm>
            <a:off x="895771" y="607093"/>
            <a:ext cx="1170773" cy="261610"/>
          </a:xfrm>
          <a:prstGeom prst="rect">
            <a:avLst/>
          </a:prstGeom>
          <a:noFill/>
        </p:spPr>
        <p:txBody>
          <a:bodyPr wrap="square" rtlCol="0">
            <a:spAutoFit/>
          </a:bodyPr>
          <a:lstStyle/>
          <a:p>
            <a:r>
              <a:rPr lang="en-US" sz="1100"/>
              <a:t>Edge and IoT</a:t>
            </a:r>
          </a:p>
        </p:txBody>
      </p:sp>
      <p:sp>
        <p:nvSpPr>
          <p:cNvPr id="42" name="TextBox 41">
            <a:extLst>
              <a:ext uri="{FF2B5EF4-FFF2-40B4-BE49-F238E27FC236}">
                <a16:creationId xmlns:a16="http://schemas.microsoft.com/office/drawing/2014/main" id="{28723634-FBF8-4E93-B867-59F37157FBF8}"/>
              </a:ext>
            </a:extLst>
          </p:cNvPr>
          <p:cNvSpPr txBox="1"/>
          <p:nvPr/>
        </p:nvSpPr>
        <p:spPr>
          <a:xfrm>
            <a:off x="1690703" y="5879947"/>
            <a:ext cx="1170773" cy="261610"/>
          </a:xfrm>
          <a:prstGeom prst="rect">
            <a:avLst/>
          </a:prstGeom>
          <a:noFill/>
        </p:spPr>
        <p:txBody>
          <a:bodyPr wrap="square" rtlCol="0">
            <a:spAutoFit/>
          </a:bodyPr>
          <a:lstStyle/>
          <a:p>
            <a:r>
              <a:rPr lang="en-US" sz="1100"/>
              <a:t>Edge and IoT</a:t>
            </a:r>
          </a:p>
        </p:txBody>
      </p:sp>
      <p:sp>
        <p:nvSpPr>
          <p:cNvPr id="43" name="TextBox 42">
            <a:extLst>
              <a:ext uri="{FF2B5EF4-FFF2-40B4-BE49-F238E27FC236}">
                <a16:creationId xmlns:a16="http://schemas.microsoft.com/office/drawing/2014/main" id="{37DB4965-FD9E-4F48-ADC8-955705392871}"/>
              </a:ext>
            </a:extLst>
          </p:cNvPr>
          <p:cNvSpPr txBox="1"/>
          <p:nvPr/>
        </p:nvSpPr>
        <p:spPr>
          <a:xfrm>
            <a:off x="4947945" y="2130451"/>
            <a:ext cx="901747" cy="261610"/>
          </a:xfrm>
          <a:prstGeom prst="rect">
            <a:avLst/>
          </a:prstGeom>
          <a:noFill/>
        </p:spPr>
        <p:txBody>
          <a:bodyPr wrap="square" rtlCol="0">
            <a:spAutoFit/>
          </a:bodyPr>
          <a:lstStyle/>
          <a:p>
            <a:r>
              <a:rPr lang="en-US" sz="1100" err="1"/>
              <a:t>HyperMetro</a:t>
            </a:r>
            <a:endParaRPr lang="en-US" sz="1100"/>
          </a:p>
        </p:txBody>
      </p:sp>
      <p:sp>
        <p:nvSpPr>
          <p:cNvPr id="44" name="TextBox 43">
            <a:extLst>
              <a:ext uri="{FF2B5EF4-FFF2-40B4-BE49-F238E27FC236}">
                <a16:creationId xmlns:a16="http://schemas.microsoft.com/office/drawing/2014/main" id="{674CAEB9-6802-4CBA-8DBD-596DA77B41DE}"/>
              </a:ext>
            </a:extLst>
          </p:cNvPr>
          <p:cNvSpPr txBox="1"/>
          <p:nvPr/>
        </p:nvSpPr>
        <p:spPr>
          <a:xfrm>
            <a:off x="4814764" y="2821672"/>
            <a:ext cx="1310695" cy="261610"/>
          </a:xfrm>
          <a:prstGeom prst="rect">
            <a:avLst/>
          </a:prstGeom>
          <a:noFill/>
        </p:spPr>
        <p:txBody>
          <a:bodyPr wrap="square" rtlCol="0">
            <a:spAutoFit/>
          </a:bodyPr>
          <a:lstStyle/>
          <a:p>
            <a:r>
              <a:rPr lang="en-US" sz="1100" err="1"/>
              <a:t>HyperReplication</a:t>
            </a:r>
            <a:endParaRPr lang="en-US" sz="1100"/>
          </a:p>
        </p:txBody>
      </p:sp>
      <p:sp>
        <p:nvSpPr>
          <p:cNvPr id="45" name="TextBox 44">
            <a:extLst>
              <a:ext uri="{FF2B5EF4-FFF2-40B4-BE49-F238E27FC236}">
                <a16:creationId xmlns:a16="http://schemas.microsoft.com/office/drawing/2014/main" id="{E386B7AD-4EC0-40A6-B284-4DA8CA99B291}"/>
              </a:ext>
            </a:extLst>
          </p:cNvPr>
          <p:cNvSpPr txBox="1"/>
          <p:nvPr/>
        </p:nvSpPr>
        <p:spPr>
          <a:xfrm>
            <a:off x="772474" y="2395361"/>
            <a:ext cx="1606827" cy="261610"/>
          </a:xfrm>
          <a:prstGeom prst="rect">
            <a:avLst/>
          </a:prstGeom>
          <a:noFill/>
        </p:spPr>
        <p:txBody>
          <a:bodyPr wrap="square" rtlCol="0">
            <a:spAutoFit/>
          </a:bodyPr>
          <a:lstStyle/>
          <a:p>
            <a:r>
              <a:rPr lang="en-US" sz="1100" err="1"/>
              <a:t>FusionCube</a:t>
            </a:r>
            <a:r>
              <a:rPr lang="en-US" sz="1100"/>
              <a:t> for Edge</a:t>
            </a:r>
          </a:p>
        </p:txBody>
      </p:sp>
      <p:sp>
        <p:nvSpPr>
          <p:cNvPr id="46" name="TextBox 45">
            <a:extLst>
              <a:ext uri="{FF2B5EF4-FFF2-40B4-BE49-F238E27FC236}">
                <a16:creationId xmlns:a16="http://schemas.microsoft.com/office/drawing/2014/main" id="{A452CDC1-3C67-423B-B6C2-A07978EC866E}"/>
              </a:ext>
            </a:extLst>
          </p:cNvPr>
          <p:cNvSpPr txBox="1"/>
          <p:nvPr/>
        </p:nvSpPr>
        <p:spPr>
          <a:xfrm>
            <a:off x="1472675" y="6114736"/>
            <a:ext cx="1606827" cy="261610"/>
          </a:xfrm>
          <a:prstGeom prst="rect">
            <a:avLst/>
          </a:prstGeom>
          <a:noFill/>
        </p:spPr>
        <p:txBody>
          <a:bodyPr wrap="square" rtlCol="0">
            <a:spAutoFit/>
          </a:bodyPr>
          <a:lstStyle/>
          <a:p>
            <a:r>
              <a:rPr lang="en-US" sz="1100" err="1"/>
              <a:t>FusionCube</a:t>
            </a:r>
            <a:r>
              <a:rPr lang="en-US" sz="1100"/>
              <a:t> for Edge</a:t>
            </a:r>
          </a:p>
        </p:txBody>
      </p:sp>
      <p:cxnSp>
        <p:nvCxnSpPr>
          <p:cNvPr id="48" name="Connector: Elbow 47">
            <a:extLst>
              <a:ext uri="{FF2B5EF4-FFF2-40B4-BE49-F238E27FC236}">
                <a16:creationId xmlns:a16="http://schemas.microsoft.com/office/drawing/2014/main" id="{D14959EE-F775-4AAD-8452-05F7A3EDABC6}"/>
              </a:ext>
            </a:extLst>
          </p:cNvPr>
          <p:cNvCxnSpPr>
            <a:cxnSpLocks/>
            <a:stCxn id="40" idx="3"/>
            <a:endCxn id="22" idx="1"/>
          </p:cNvCxnSpPr>
          <p:nvPr/>
        </p:nvCxnSpPr>
        <p:spPr>
          <a:xfrm flipV="1">
            <a:off x="2518187" y="4750233"/>
            <a:ext cx="2429759" cy="28098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9B3EC775-4465-4DB0-BB23-8F3925275C3B}"/>
              </a:ext>
            </a:extLst>
          </p:cNvPr>
          <p:cNvCxnSpPr>
            <a:cxnSpLocks/>
            <a:stCxn id="39" idx="3"/>
            <a:endCxn id="5" idx="1"/>
          </p:cNvCxnSpPr>
          <p:nvPr/>
        </p:nvCxnSpPr>
        <p:spPr>
          <a:xfrm>
            <a:off x="1789379" y="1649436"/>
            <a:ext cx="2005797" cy="76620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B43F2EC-0646-4A3F-8516-D1C2A89E21EE}"/>
              </a:ext>
            </a:extLst>
          </p:cNvPr>
          <p:cNvSpPr txBox="1"/>
          <p:nvPr/>
        </p:nvSpPr>
        <p:spPr>
          <a:xfrm>
            <a:off x="2375325" y="2333816"/>
            <a:ext cx="1310695" cy="261610"/>
          </a:xfrm>
          <a:prstGeom prst="rect">
            <a:avLst/>
          </a:prstGeom>
          <a:noFill/>
        </p:spPr>
        <p:txBody>
          <a:bodyPr wrap="square" rtlCol="0">
            <a:spAutoFit/>
          </a:bodyPr>
          <a:lstStyle/>
          <a:p>
            <a:r>
              <a:rPr lang="en-US" sz="1100" err="1"/>
              <a:t>HyperReplication</a:t>
            </a:r>
            <a:endParaRPr lang="en-US" sz="1100"/>
          </a:p>
        </p:txBody>
      </p:sp>
      <p:sp>
        <p:nvSpPr>
          <p:cNvPr id="52" name="TextBox 51">
            <a:extLst>
              <a:ext uri="{FF2B5EF4-FFF2-40B4-BE49-F238E27FC236}">
                <a16:creationId xmlns:a16="http://schemas.microsoft.com/office/drawing/2014/main" id="{2C110F1E-016D-43E9-AC1D-EE999F0066B7}"/>
              </a:ext>
            </a:extLst>
          </p:cNvPr>
          <p:cNvSpPr txBox="1"/>
          <p:nvPr/>
        </p:nvSpPr>
        <p:spPr>
          <a:xfrm>
            <a:off x="3474545" y="4470189"/>
            <a:ext cx="1310695" cy="261610"/>
          </a:xfrm>
          <a:prstGeom prst="rect">
            <a:avLst/>
          </a:prstGeom>
          <a:noFill/>
        </p:spPr>
        <p:txBody>
          <a:bodyPr wrap="square" rtlCol="0">
            <a:spAutoFit/>
          </a:bodyPr>
          <a:lstStyle/>
          <a:p>
            <a:r>
              <a:rPr lang="en-US" sz="1100" err="1"/>
              <a:t>HyperReplication</a:t>
            </a:r>
            <a:endParaRPr lang="en-US" sz="1100"/>
          </a:p>
        </p:txBody>
      </p:sp>
      <p:cxnSp>
        <p:nvCxnSpPr>
          <p:cNvPr id="54" name="Connector: Elbow 53">
            <a:extLst>
              <a:ext uri="{FF2B5EF4-FFF2-40B4-BE49-F238E27FC236}">
                <a16:creationId xmlns:a16="http://schemas.microsoft.com/office/drawing/2014/main" id="{2B9D6BF4-6ED7-4D23-BD9B-14D8C0DFA0C9}"/>
              </a:ext>
            </a:extLst>
          </p:cNvPr>
          <p:cNvCxnSpPr>
            <a:endCxn id="40" idx="0"/>
          </p:cNvCxnSpPr>
          <p:nvPr/>
        </p:nvCxnSpPr>
        <p:spPr>
          <a:xfrm rot="16200000" flipH="1">
            <a:off x="371169" y="2975921"/>
            <a:ext cx="2831444" cy="72880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B3D1703-3F5D-4B5E-BA27-DB77AD4F3FCA}"/>
              </a:ext>
            </a:extLst>
          </p:cNvPr>
          <p:cNvSpPr txBox="1"/>
          <p:nvPr/>
        </p:nvSpPr>
        <p:spPr>
          <a:xfrm>
            <a:off x="892723" y="3342473"/>
            <a:ext cx="1310695" cy="261610"/>
          </a:xfrm>
          <a:prstGeom prst="rect">
            <a:avLst/>
          </a:prstGeom>
          <a:noFill/>
        </p:spPr>
        <p:txBody>
          <a:bodyPr wrap="square" rtlCol="0">
            <a:spAutoFit/>
          </a:bodyPr>
          <a:lstStyle/>
          <a:p>
            <a:r>
              <a:rPr lang="en-US" sz="1100" err="1"/>
              <a:t>HyperReplication</a:t>
            </a:r>
            <a:endParaRPr lang="en-US" sz="1100"/>
          </a:p>
        </p:txBody>
      </p:sp>
      <p:pic>
        <p:nvPicPr>
          <p:cNvPr id="57" name="Picture 56" descr="A picture containing clock&#10;&#10;Description automatically generated">
            <a:extLst>
              <a:ext uri="{FF2B5EF4-FFF2-40B4-BE49-F238E27FC236}">
                <a16:creationId xmlns:a16="http://schemas.microsoft.com/office/drawing/2014/main" id="{EF3E3529-6164-4F28-960F-DD2CDC7EE042}"/>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8523769" y="1351816"/>
            <a:ext cx="2300089" cy="1314337"/>
          </a:xfrm>
          <a:prstGeom prst="rect">
            <a:avLst/>
          </a:prstGeom>
        </p:spPr>
      </p:pic>
      <p:pic>
        <p:nvPicPr>
          <p:cNvPr id="60" name="Picture 59" descr="A picture containing drawing&#10;&#10;Description automatically generated">
            <a:extLst>
              <a:ext uri="{FF2B5EF4-FFF2-40B4-BE49-F238E27FC236}">
                <a16:creationId xmlns:a16="http://schemas.microsoft.com/office/drawing/2014/main" id="{582B783E-980E-42BC-8A10-A6E66A33D276}"/>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550310" y="4649216"/>
            <a:ext cx="2300088" cy="1314338"/>
          </a:xfrm>
          <a:prstGeom prst="rect">
            <a:avLst/>
          </a:prstGeom>
        </p:spPr>
      </p:pic>
      <p:cxnSp>
        <p:nvCxnSpPr>
          <p:cNvPr id="64" name="Connector: Elbow 63">
            <a:extLst>
              <a:ext uri="{FF2B5EF4-FFF2-40B4-BE49-F238E27FC236}">
                <a16:creationId xmlns:a16="http://schemas.microsoft.com/office/drawing/2014/main" id="{4B7BB2C2-9580-46A6-95FE-944CFDE41D58}"/>
              </a:ext>
            </a:extLst>
          </p:cNvPr>
          <p:cNvCxnSpPr>
            <a:cxnSpLocks/>
            <a:stCxn id="22" idx="3"/>
            <a:endCxn id="60" idx="1"/>
          </p:cNvCxnSpPr>
          <p:nvPr/>
        </p:nvCxnSpPr>
        <p:spPr>
          <a:xfrm>
            <a:off x="5849693" y="4750233"/>
            <a:ext cx="2700617" cy="55615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25B276A-F41A-43E9-9EDE-DDC1EFBADEEC}"/>
              </a:ext>
            </a:extLst>
          </p:cNvPr>
          <p:cNvSpPr txBox="1"/>
          <p:nvPr/>
        </p:nvSpPr>
        <p:spPr>
          <a:xfrm>
            <a:off x="6758081" y="5377028"/>
            <a:ext cx="1399498" cy="261610"/>
          </a:xfrm>
          <a:prstGeom prst="rect">
            <a:avLst/>
          </a:prstGeom>
          <a:noFill/>
        </p:spPr>
        <p:txBody>
          <a:bodyPr wrap="square" rtlCol="0">
            <a:spAutoFit/>
          </a:bodyPr>
          <a:lstStyle/>
          <a:p>
            <a:r>
              <a:rPr lang="en-US" sz="1100" err="1"/>
              <a:t>BCmanager</a:t>
            </a:r>
            <a:r>
              <a:rPr lang="en-US" sz="1100"/>
              <a:t> </a:t>
            </a:r>
            <a:r>
              <a:rPr lang="en-US" sz="1100" err="1"/>
              <a:t>eBackup</a:t>
            </a:r>
            <a:endParaRPr lang="en-US" sz="1100"/>
          </a:p>
        </p:txBody>
      </p:sp>
      <p:cxnSp>
        <p:nvCxnSpPr>
          <p:cNvPr id="68" name="Connector: Elbow 67">
            <a:extLst>
              <a:ext uri="{FF2B5EF4-FFF2-40B4-BE49-F238E27FC236}">
                <a16:creationId xmlns:a16="http://schemas.microsoft.com/office/drawing/2014/main" id="{3443709A-F147-4CEE-9D18-8198656FF0BB}"/>
              </a:ext>
            </a:extLst>
          </p:cNvPr>
          <p:cNvCxnSpPr>
            <a:cxnSpLocks/>
            <a:stCxn id="14" idx="3"/>
            <a:endCxn id="57" idx="1"/>
          </p:cNvCxnSpPr>
          <p:nvPr/>
        </p:nvCxnSpPr>
        <p:spPr>
          <a:xfrm flipV="1">
            <a:off x="7072288" y="2008985"/>
            <a:ext cx="1451481" cy="40415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30F16355-3F94-4DFD-9920-E44609A297A4}"/>
              </a:ext>
            </a:extLst>
          </p:cNvPr>
          <p:cNvSpPr txBox="1"/>
          <p:nvPr/>
        </p:nvSpPr>
        <p:spPr>
          <a:xfrm>
            <a:off x="7264389" y="2403353"/>
            <a:ext cx="1399498" cy="261610"/>
          </a:xfrm>
          <a:prstGeom prst="rect">
            <a:avLst/>
          </a:prstGeom>
          <a:noFill/>
        </p:spPr>
        <p:txBody>
          <a:bodyPr wrap="square" rtlCol="0">
            <a:spAutoFit/>
          </a:bodyPr>
          <a:lstStyle/>
          <a:p>
            <a:r>
              <a:rPr lang="en-US" sz="1100" err="1"/>
              <a:t>BCmanager</a:t>
            </a:r>
            <a:r>
              <a:rPr lang="en-US" sz="1100"/>
              <a:t> </a:t>
            </a:r>
            <a:r>
              <a:rPr lang="en-US" sz="1100" err="1"/>
              <a:t>eBackup</a:t>
            </a:r>
            <a:endParaRPr lang="en-US" sz="1100"/>
          </a:p>
        </p:txBody>
      </p:sp>
      <p:cxnSp>
        <p:nvCxnSpPr>
          <p:cNvPr id="71" name="Connector: Elbow 70">
            <a:extLst>
              <a:ext uri="{FF2B5EF4-FFF2-40B4-BE49-F238E27FC236}">
                <a16:creationId xmlns:a16="http://schemas.microsoft.com/office/drawing/2014/main" id="{71B3B0BC-7718-4FF5-BAAF-AC2F6B662D7E}"/>
              </a:ext>
            </a:extLst>
          </p:cNvPr>
          <p:cNvCxnSpPr>
            <a:cxnSpLocks/>
            <a:stCxn id="19" idx="3"/>
            <a:endCxn id="57" idx="1"/>
          </p:cNvCxnSpPr>
          <p:nvPr/>
        </p:nvCxnSpPr>
        <p:spPr>
          <a:xfrm>
            <a:off x="7080316" y="1212733"/>
            <a:ext cx="1443453" cy="79625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B3BC67AC-089C-4D5A-9714-5CB018545156}"/>
              </a:ext>
            </a:extLst>
          </p:cNvPr>
          <p:cNvSpPr txBox="1"/>
          <p:nvPr/>
        </p:nvSpPr>
        <p:spPr>
          <a:xfrm>
            <a:off x="7767322" y="1396972"/>
            <a:ext cx="1399498" cy="430887"/>
          </a:xfrm>
          <a:prstGeom prst="rect">
            <a:avLst/>
          </a:prstGeom>
          <a:noFill/>
        </p:spPr>
        <p:txBody>
          <a:bodyPr wrap="square" rtlCol="0">
            <a:spAutoFit/>
          </a:bodyPr>
          <a:lstStyle/>
          <a:p>
            <a:r>
              <a:rPr lang="en-US" sz="1100"/>
              <a:t>Veeam cloud connect</a:t>
            </a:r>
          </a:p>
        </p:txBody>
      </p:sp>
      <p:pic>
        <p:nvPicPr>
          <p:cNvPr id="77" name="Picture 76" descr="A picture containing sign, room, drawing&#10;&#10;Description automatically generated">
            <a:extLst>
              <a:ext uri="{FF2B5EF4-FFF2-40B4-BE49-F238E27FC236}">
                <a16:creationId xmlns:a16="http://schemas.microsoft.com/office/drawing/2014/main" id="{0C946B5F-86B5-4F3D-865D-046D3DA6B3BD}"/>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726948" y="2922621"/>
            <a:ext cx="1946812" cy="1362923"/>
          </a:xfrm>
          <a:prstGeom prst="rect">
            <a:avLst/>
          </a:prstGeom>
        </p:spPr>
      </p:pic>
      <p:cxnSp>
        <p:nvCxnSpPr>
          <p:cNvPr id="80" name="Straight Connector 79">
            <a:extLst>
              <a:ext uri="{FF2B5EF4-FFF2-40B4-BE49-F238E27FC236}">
                <a16:creationId xmlns:a16="http://schemas.microsoft.com/office/drawing/2014/main" id="{CC400540-D374-4AE1-9307-36E7B454EDAB}"/>
              </a:ext>
            </a:extLst>
          </p:cNvPr>
          <p:cNvCxnSpPr>
            <a:cxnSpLocks/>
            <a:stCxn id="12" idx="3"/>
            <a:endCxn id="20" idx="1"/>
          </p:cNvCxnSpPr>
          <p:nvPr/>
        </p:nvCxnSpPr>
        <p:spPr>
          <a:xfrm flipV="1">
            <a:off x="4654406" y="1170878"/>
            <a:ext cx="1612955" cy="1"/>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3124DDC2-5A3C-47E4-9BB1-E88CD23A2A38}"/>
              </a:ext>
            </a:extLst>
          </p:cNvPr>
          <p:cNvSpPr txBox="1"/>
          <p:nvPr/>
        </p:nvSpPr>
        <p:spPr>
          <a:xfrm>
            <a:off x="5048069" y="1123086"/>
            <a:ext cx="1050151" cy="430887"/>
          </a:xfrm>
          <a:prstGeom prst="rect">
            <a:avLst/>
          </a:prstGeom>
          <a:noFill/>
        </p:spPr>
        <p:txBody>
          <a:bodyPr wrap="square" rtlCol="0">
            <a:spAutoFit/>
          </a:bodyPr>
          <a:lstStyle/>
          <a:p>
            <a:r>
              <a:rPr lang="en-US" sz="1100"/>
              <a:t>Database replication</a:t>
            </a:r>
          </a:p>
        </p:txBody>
      </p:sp>
      <p:cxnSp>
        <p:nvCxnSpPr>
          <p:cNvPr id="83" name="Connector: Elbow 82">
            <a:extLst>
              <a:ext uri="{FF2B5EF4-FFF2-40B4-BE49-F238E27FC236}">
                <a16:creationId xmlns:a16="http://schemas.microsoft.com/office/drawing/2014/main" id="{2EFE69FE-2766-488C-93CD-5F8EBB9AEB95}"/>
              </a:ext>
            </a:extLst>
          </p:cNvPr>
          <p:cNvCxnSpPr>
            <a:cxnSpLocks/>
            <a:stCxn id="27" idx="1"/>
          </p:cNvCxnSpPr>
          <p:nvPr/>
        </p:nvCxnSpPr>
        <p:spPr>
          <a:xfrm rot="10800000" flipV="1">
            <a:off x="2322475" y="3568816"/>
            <a:ext cx="2623367" cy="111404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961E9EFF-B9CE-448E-96AB-803AC769EFA8}"/>
              </a:ext>
            </a:extLst>
          </p:cNvPr>
          <p:cNvSpPr txBox="1"/>
          <p:nvPr/>
        </p:nvSpPr>
        <p:spPr>
          <a:xfrm>
            <a:off x="2904614" y="3389731"/>
            <a:ext cx="1310695" cy="261610"/>
          </a:xfrm>
          <a:prstGeom prst="rect">
            <a:avLst/>
          </a:prstGeom>
          <a:noFill/>
        </p:spPr>
        <p:txBody>
          <a:bodyPr wrap="square" rtlCol="0">
            <a:spAutoFit/>
          </a:bodyPr>
          <a:lstStyle/>
          <a:p>
            <a:r>
              <a:rPr lang="en-US" sz="1100" err="1"/>
              <a:t>KubeEdge</a:t>
            </a:r>
            <a:endParaRPr lang="en-US" sz="1100"/>
          </a:p>
        </p:txBody>
      </p:sp>
      <p:cxnSp>
        <p:nvCxnSpPr>
          <p:cNvPr id="88" name="Connector: Elbow 87">
            <a:extLst>
              <a:ext uri="{FF2B5EF4-FFF2-40B4-BE49-F238E27FC236}">
                <a16:creationId xmlns:a16="http://schemas.microsoft.com/office/drawing/2014/main" id="{8BE42F86-8D14-405F-8386-425391589CF0}"/>
              </a:ext>
            </a:extLst>
          </p:cNvPr>
          <p:cNvCxnSpPr>
            <a:cxnSpLocks/>
            <a:endCxn id="77" idx="1"/>
          </p:cNvCxnSpPr>
          <p:nvPr/>
        </p:nvCxnSpPr>
        <p:spPr>
          <a:xfrm>
            <a:off x="5871021" y="3270285"/>
            <a:ext cx="2855927" cy="333798"/>
          </a:xfrm>
          <a:prstGeom prst="bentConnector3">
            <a:avLst>
              <a:gd name="adj1" fmla="val 70171"/>
            </a:avLst>
          </a:prstGeom>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7DD11922-0E99-4734-AF61-B3A0E149E103}"/>
              </a:ext>
            </a:extLst>
          </p:cNvPr>
          <p:cNvSpPr txBox="1"/>
          <p:nvPr/>
        </p:nvSpPr>
        <p:spPr>
          <a:xfrm>
            <a:off x="8106516" y="3346425"/>
            <a:ext cx="608579" cy="261610"/>
          </a:xfrm>
          <a:prstGeom prst="rect">
            <a:avLst/>
          </a:prstGeom>
          <a:noFill/>
        </p:spPr>
        <p:txBody>
          <a:bodyPr wrap="square" rtlCol="0">
            <a:spAutoFit/>
          </a:bodyPr>
          <a:lstStyle/>
          <a:p>
            <a:r>
              <a:rPr lang="en-US" sz="1100"/>
              <a:t>Anthos</a:t>
            </a:r>
          </a:p>
        </p:txBody>
      </p:sp>
      <p:pic>
        <p:nvPicPr>
          <p:cNvPr id="91" name="Picture 90" descr="A picture containing train, small, sitting, plastic&#10;&#10;Description automatically generated">
            <a:extLst>
              <a:ext uri="{FF2B5EF4-FFF2-40B4-BE49-F238E27FC236}">
                <a16:creationId xmlns:a16="http://schemas.microsoft.com/office/drawing/2014/main" id="{CEABFD3C-E7F0-4A82-98B3-3891F6BE7327}"/>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6853091" y="1236481"/>
            <a:ext cx="412954" cy="412954"/>
          </a:xfrm>
          <a:prstGeom prst="rect">
            <a:avLst/>
          </a:prstGeom>
        </p:spPr>
      </p:pic>
      <p:pic>
        <p:nvPicPr>
          <p:cNvPr id="93" name="Picture 92" descr="A picture containing train, small, sitting, plastic&#10;&#10;Description automatically generated">
            <a:extLst>
              <a:ext uri="{FF2B5EF4-FFF2-40B4-BE49-F238E27FC236}">
                <a16:creationId xmlns:a16="http://schemas.microsoft.com/office/drawing/2014/main" id="{48890CBD-A642-4816-9439-37CD7D58383C}"/>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734155" y="3375881"/>
            <a:ext cx="412954" cy="412954"/>
          </a:xfrm>
          <a:prstGeom prst="rect">
            <a:avLst/>
          </a:prstGeom>
        </p:spPr>
      </p:pic>
      <p:cxnSp>
        <p:nvCxnSpPr>
          <p:cNvPr id="98" name="Connector: Elbow 97">
            <a:extLst>
              <a:ext uri="{FF2B5EF4-FFF2-40B4-BE49-F238E27FC236}">
                <a16:creationId xmlns:a16="http://schemas.microsoft.com/office/drawing/2014/main" id="{361D6325-7F48-4074-BB80-BADD94F71A13}"/>
              </a:ext>
            </a:extLst>
          </p:cNvPr>
          <p:cNvCxnSpPr>
            <a:cxnSpLocks/>
          </p:cNvCxnSpPr>
          <p:nvPr/>
        </p:nvCxnSpPr>
        <p:spPr>
          <a:xfrm>
            <a:off x="5800563" y="3935226"/>
            <a:ext cx="3134925" cy="106992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E7BA36A-2F42-440F-949A-6D1203305155}"/>
              </a:ext>
            </a:extLst>
          </p:cNvPr>
          <p:cNvSpPr txBox="1"/>
          <p:nvPr/>
        </p:nvSpPr>
        <p:spPr>
          <a:xfrm>
            <a:off x="6165358" y="3959423"/>
            <a:ext cx="1399498" cy="261610"/>
          </a:xfrm>
          <a:prstGeom prst="rect">
            <a:avLst/>
          </a:prstGeom>
          <a:noFill/>
        </p:spPr>
        <p:txBody>
          <a:bodyPr wrap="square" rtlCol="0">
            <a:spAutoFit/>
          </a:bodyPr>
          <a:lstStyle/>
          <a:p>
            <a:r>
              <a:rPr lang="en-US" sz="1100"/>
              <a:t>ATEMPO </a:t>
            </a:r>
            <a:r>
              <a:rPr lang="en-US" sz="1100" err="1"/>
              <a:t>Miria</a:t>
            </a:r>
            <a:endParaRPr lang="en-US" sz="1100"/>
          </a:p>
        </p:txBody>
      </p:sp>
      <p:pic>
        <p:nvPicPr>
          <p:cNvPr id="101" name="Picture 100" descr="A picture containing train, small, sitting, plastic&#10;&#10;Description automatically generated">
            <a:extLst>
              <a:ext uri="{FF2B5EF4-FFF2-40B4-BE49-F238E27FC236}">
                <a16:creationId xmlns:a16="http://schemas.microsoft.com/office/drawing/2014/main" id="{C140493B-268E-433E-A59D-A2D9B46B10C5}"/>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9235413" y="4373177"/>
            <a:ext cx="412954" cy="412954"/>
          </a:xfrm>
          <a:prstGeom prst="rect">
            <a:avLst/>
          </a:prstGeom>
        </p:spPr>
      </p:pic>
      <p:cxnSp>
        <p:nvCxnSpPr>
          <p:cNvPr id="107" name="Connector: Elbow 106">
            <a:extLst>
              <a:ext uri="{FF2B5EF4-FFF2-40B4-BE49-F238E27FC236}">
                <a16:creationId xmlns:a16="http://schemas.microsoft.com/office/drawing/2014/main" id="{6944F49E-02CC-4B56-A7DC-8F4D4262B19F}"/>
              </a:ext>
            </a:extLst>
          </p:cNvPr>
          <p:cNvCxnSpPr>
            <a:stCxn id="93" idx="3"/>
            <a:endCxn id="101" idx="1"/>
          </p:cNvCxnSpPr>
          <p:nvPr/>
        </p:nvCxnSpPr>
        <p:spPr>
          <a:xfrm>
            <a:off x="6147109" y="3582358"/>
            <a:ext cx="3088304" cy="997296"/>
          </a:xfrm>
          <a:prstGeom prst="bentConnector3">
            <a:avLst>
              <a:gd name="adj1" fmla="val 48815"/>
            </a:avLst>
          </a:prstGeom>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73E1F917-4F3A-4D2E-AFEB-42DDB4A86542}"/>
              </a:ext>
            </a:extLst>
          </p:cNvPr>
          <p:cNvSpPr txBox="1"/>
          <p:nvPr/>
        </p:nvSpPr>
        <p:spPr>
          <a:xfrm>
            <a:off x="6266941" y="3361596"/>
            <a:ext cx="1399498" cy="261610"/>
          </a:xfrm>
          <a:prstGeom prst="rect">
            <a:avLst/>
          </a:prstGeom>
          <a:noFill/>
        </p:spPr>
        <p:txBody>
          <a:bodyPr wrap="square" rtlCol="0">
            <a:spAutoFit/>
          </a:bodyPr>
          <a:lstStyle/>
          <a:p>
            <a:r>
              <a:rPr lang="en-US" sz="1100" err="1"/>
              <a:t>Vmware</a:t>
            </a:r>
            <a:r>
              <a:rPr lang="en-US" sz="1100"/>
              <a:t> </a:t>
            </a:r>
            <a:r>
              <a:rPr lang="en-US" sz="1100" err="1"/>
              <a:t>vmotion</a:t>
            </a:r>
            <a:endParaRPr lang="en-US" sz="1100"/>
          </a:p>
        </p:txBody>
      </p:sp>
      <p:pic>
        <p:nvPicPr>
          <p:cNvPr id="114" name="Picture 113" descr="A picture containing train, small, sitting, plastic&#10;&#10;Description automatically generated">
            <a:extLst>
              <a:ext uri="{FF2B5EF4-FFF2-40B4-BE49-F238E27FC236}">
                <a16:creationId xmlns:a16="http://schemas.microsoft.com/office/drawing/2014/main" id="{B6B0A638-C657-4691-B2A8-D1FC7E627FD6}"/>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4625573" y="1215049"/>
            <a:ext cx="412954" cy="412954"/>
          </a:xfrm>
          <a:prstGeom prst="rect">
            <a:avLst/>
          </a:prstGeom>
        </p:spPr>
      </p:pic>
      <p:sp>
        <p:nvSpPr>
          <p:cNvPr id="115" name="TextBox 114">
            <a:extLst>
              <a:ext uri="{FF2B5EF4-FFF2-40B4-BE49-F238E27FC236}">
                <a16:creationId xmlns:a16="http://schemas.microsoft.com/office/drawing/2014/main" id="{95C22B32-E759-410D-AE3D-08C7158218CB}"/>
              </a:ext>
            </a:extLst>
          </p:cNvPr>
          <p:cNvSpPr txBox="1"/>
          <p:nvPr/>
        </p:nvSpPr>
        <p:spPr>
          <a:xfrm>
            <a:off x="5106972" y="1539589"/>
            <a:ext cx="1050151" cy="261610"/>
          </a:xfrm>
          <a:prstGeom prst="rect">
            <a:avLst/>
          </a:prstGeom>
          <a:noFill/>
        </p:spPr>
        <p:txBody>
          <a:bodyPr wrap="square" rtlCol="0">
            <a:spAutoFit/>
          </a:bodyPr>
          <a:lstStyle/>
          <a:p>
            <a:r>
              <a:rPr lang="en-US" sz="1100"/>
              <a:t>VM replication</a:t>
            </a:r>
          </a:p>
        </p:txBody>
      </p:sp>
      <p:pic>
        <p:nvPicPr>
          <p:cNvPr id="122" name="Picture 121" descr="A picture containing drawing, plate&#10;&#10;Description automatically generated">
            <a:extLst>
              <a:ext uri="{FF2B5EF4-FFF2-40B4-BE49-F238E27FC236}">
                <a16:creationId xmlns:a16="http://schemas.microsoft.com/office/drawing/2014/main" id="{4303F7F7-3453-43E7-B8FD-0985E62A9A31}"/>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4038600" y="1636261"/>
            <a:ext cx="412778" cy="412778"/>
          </a:xfrm>
          <a:prstGeom prst="rect">
            <a:avLst/>
          </a:prstGeom>
        </p:spPr>
      </p:pic>
      <p:pic>
        <p:nvPicPr>
          <p:cNvPr id="123" name="Picture 122" descr="A picture containing drawing, plate&#10;&#10;Description automatically generated">
            <a:extLst>
              <a:ext uri="{FF2B5EF4-FFF2-40B4-BE49-F238E27FC236}">
                <a16:creationId xmlns:a16="http://schemas.microsoft.com/office/drawing/2014/main" id="{C24462B5-16E6-44F9-AAF4-952588D27AAC}"/>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6430573" y="1628812"/>
            <a:ext cx="412778" cy="412778"/>
          </a:xfrm>
          <a:prstGeom prst="rect">
            <a:avLst/>
          </a:prstGeom>
        </p:spPr>
      </p:pic>
      <p:pic>
        <p:nvPicPr>
          <p:cNvPr id="124" name="Picture 123" descr="A picture containing drawing, plate&#10;&#10;Description automatically generated">
            <a:extLst>
              <a:ext uri="{FF2B5EF4-FFF2-40B4-BE49-F238E27FC236}">
                <a16:creationId xmlns:a16="http://schemas.microsoft.com/office/drawing/2014/main" id="{092B7C67-ABA2-4F9D-8AAB-4A2FE220D194}"/>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5182992" y="4006164"/>
            <a:ext cx="412778" cy="412778"/>
          </a:xfrm>
          <a:prstGeom prst="rect">
            <a:avLst/>
          </a:prstGeom>
        </p:spPr>
      </p:pic>
      <p:pic>
        <p:nvPicPr>
          <p:cNvPr id="125" name="Picture 124" descr="A close up of a logo&#10;&#10;Description automatically generated">
            <a:extLst>
              <a:ext uri="{FF2B5EF4-FFF2-40B4-BE49-F238E27FC236}">
                <a16:creationId xmlns:a16="http://schemas.microsoft.com/office/drawing/2014/main" id="{CABBA023-87AD-4C2C-8582-BD8916427E67}"/>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2950543" y="3631179"/>
            <a:ext cx="199248" cy="199248"/>
          </a:xfrm>
          <a:prstGeom prst="rect">
            <a:avLst/>
          </a:prstGeom>
        </p:spPr>
      </p:pic>
      <p:pic>
        <p:nvPicPr>
          <p:cNvPr id="127" name="Picture 126" descr="A close up of a logo&#10;&#10;Description automatically generated">
            <a:extLst>
              <a:ext uri="{FF2B5EF4-FFF2-40B4-BE49-F238E27FC236}">
                <a16:creationId xmlns:a16="http://schemas.microsoft.com/office/drawing/2014/main" id="{4838C4C6-3307-45C5-AE7A-DBFD909D6A6A}"/>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7946654" y="3166709"/>
            <a:ext cx="199248" cy="199248"/>
          </a:xfrm>
          <a:prstGeom prst="rect">
            <a:avLst/>
          </a:prstGeom>
        </p:spPr>
      </p:pic>
      <p:pic>
        <p:nvPicPr>
          <p:cNvPr id="128" name="Picture 127" descr="A close up of a logo&#10;&#10;Description automatically generated">
            <a:extLst>
              <a:ext uri="{FF2B5EF4-FFF2-40B4-BE49-F238E27FC236}">
                <a16:creationId xmlns:a16="http://schemas.microsoft.com/office/drawing/2014/main" id="{1D0AD6AF-B754-4EFB-96D4-8142558F6F83}"/>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7326222" y="3582499"/>
            <a:ext cx="199248" cy="199248"/>
          </a:xfrm>
          <a:prstGeom prst="rect">
            <a:avLst/>
          </a:prstGeom>
        </p:spPr>
      </p:pic>
      <p:pic>
        <p:nvPicPr>
          <p:cNvPr id="129" name="Picture 128" descr="A close up of a sign&#10;&#10;Description automatically generated">
            <a:extLst>
              <a:ext uri="{FF2B5EF4-FFF2-40B4-BE49-F238E27FC236}">
                <a16:creationId xmlns:a16="http://schemas.microsoft.com/office/drawing/2014/main" id="{079D0740-2E13-4B39-9910-790A2F797654}"/>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rot="5400000">
            <a:off x="6813776" y="4858476"/>
            <a:ext cx="245792" cy="245792"/>
          </a:xfrm>
          <a:prstGeom prst="rect">
            <a:avLst/>
          </a:prstGeom>
        </p:spPr>
      </p:pic>
      <p:pic>
        <p:nvPicPr>
          <p:cNvPr id="130" name="Picture 129" descr="A close up of a sign&#10;&#10;Description automatically generated">
            <a:extLst>
              <a:ext uri="{FF2B5EF4-FFF2-40B4-BE49-F238E27FC236}">
                <a16:creationId xmlns:a16="http://schemas.microsoft.com/office/drawing/2014/main" id="{9A03970A-A7E0-4C23-8AF8-2872AE654993}"/>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rot="5400000">
            <a:off x="7046908" y="4188275"/>
            <a:ext cx="245792" cy="245792"/>
          </a:xfrm>
          <a:prstGeom prst="rect">
            <a:avLst/>
          </a:prstGeom>
        </p:spPr>
      </p:pic>
      <p:pic>
        <p:nvPicPr>
          <p:cNvPr id="131" name="Picture 130" descr="A close up of a sign&#10;&#10;Description automatically generated">
            <a:extLst>
              <a:ext uri="{FF2B5EF4-FFF2-40B4-BE49-F238E27FC236}">
                <a16:creationId xmlns:a16="http://schemas.microsoft.com/office/drawing/2014/main" id="{F0CEDAD0-7742-485A-919B-23024D22FF54}"/>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rot="5400000">
            <a:off x="4131475" y="3114563"/>
            <a:ext cx="245792" cy="245792"/>
          </a:xfrm>
          <a:prstGeom prst="rect">
            <a:avLst/>
          </a:prstGeom>
        </p:spPr>
      </p:pic>
      <p:pic>
        <p:nvPicPr>
          <p:cNvPr id="132" name="Picture 131" descr="A close up of a sign&#10;&#10;Description automatically generated">
            <a:extLst>
              <a:ext uri="{FF2B5EF4-FFF2-40B4-BE49-F238E27FC236}">
                <a16:creationId xmlns:a16="http://schemas.microsoft.com/office/drawing/2014/main" id="{C4B90FB0-CC2B-4218-A2E0-B39704AEB329}"/>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rot="5400000">
            <a:off x="5375771" y="2438977"/>
            <a:ext cx="245792" cy="245792"/>
          </a:xfrm>
          <a:prstGeom prst="rect">
            <a:avLst/>
          </a:prstGeom>
        </p:spPr>
      </p:pic>
      <p:pic>
        <p:nvPicPr>
          <p:cNvPr id="133" name="Picture 132" descr="A close up of a sign&#10;&#10;Description automatically generated">
            <a:extLst>
              <a:ext uri="{FF2B5EF4-FFF2-40B4-BE49-F238E27FC236}">
                <a16:creationId xmlns:a16="http://schemas.microsoft.com/office/drawing/2014/main" id="{924E3930-85CE-43C2-8977-98D2C57F9814}"/>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rot="5400000">
            <a:off x="5341286" y="849279"/>
            <a:ext cx="245792" cy="245792"/>
          </a:xfrm>
          <a:prstGeom prst="rect">
            <a:avLst/>
          </a:prstGeom>
        </p:spPr>
      </p:pic>
      <p:pic>
        <p:nvPicPr>
          <p:cNvPr id="134" name="Picture 133" descr="A close up of a sign&#10;&#10;Description automatically generated">
            <a:extLst>
              <a:ext uri="{FF2B5EF4-FFF2-40B4-BE49-F238E27FC236}">
                <a16:creationId xmlns:a16="http://schemas.microsoft.com/office/drawing/2014/main" id="{9944943F-BBB9-4034-9360-484A012A6386}"/>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rot="5400000">
            <a:off x="8408901" y="1693652"/>
            <a:ext cx="245792" cy="245792"/>
          </a:xfrm>
          <a:prstGeom prst="rect">
            <a:avLst/>
          </a:prstGeom>
        </p:spPr>
      </p:pic>
      <p:pic>
        <p:nvPicPr>
          <p:cNvPr id="135" name="Picture 134" descr="A close up of a sign&#10;&#10;Description automatically generated">
            <a:extLst>
              <a:ext uri="{FF2B5EF4-FFF2-40B4-BE49-F238E27FC236}">
                <a16:creationId xmlns:a16="http://schemas.microsoft.com/office/drawing/2014/main" id="{1BF3C81A-B558-4D61-B862-9DDF0CE9563F}"/>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rot="5400000">
            <a:off x="2897278" y="2017263"/>
            <a:ext cx="245792" cy="245792"/>
          </a:xfrm>
          <a:prstGeom prst="rect">
            <a:avLst/>
          </a:prstGeom>
        </p:spPr>
      </p:pic>
      <p:pic>
        <p:nvPicPr>
          <p:cNvPr id="136" name="Picture 135" descr="A close up of a sign&#10;&#10;Description automatically generated">
            <a:extLst>
              <a:ext uri="{FF2B5EF4-FFF2-40B4-BE49-F238E27FC236}">
                <a16:creationId xmlns:a16="http://schemas.microsoft.com/office/drawing/2014/main" id="{443A9C3C-6207-4C24-BD68-1B1CAD9C06DC}"/>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rot="5400000">
            <a:off x="3879736" y="4849221"/>
            <a:ext cx="245792" cy="245792"/>
          </a:xfrm>
          <a:prstGeom prst="rect">
            <a:avLst/>
          </a:prstGeom>
        </p:spPr>
      </p:pic>
      <p:pic>
        <p:nvPicPr>
          <p:cNvPr id="137" name="Picture 136" descr="A close up of a sign&#10;&#10;Description automatically generated">
            <a:extLst>
              <a:ext uri="{FF2B5EF4-FFF2-40B4-BE49-F238E27FC236}">
                <a16:creationId xmlns:a16="http://schemas.microsoft.com/office/drawing/2014/main" id="{EE91846C-A38A-4009-AFAC-E7CD913F1974}"/>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rot="5400000">
            <a:off x="1452991" y="3035878"/>
            <a:ext cx="245792" cy="245792"/>
          </a:xfrm>
          <a:prstGeom prst="rect">
            <a:avLst/>
          </a:prstGeom>
        </p:spPr>
      </p:pic>
      <p:sp>
        <p:nvSpPr>
          <p:cNvPr id="29" name="Rectangle: Rounded Corners 28">
            <a:extLst>
              <a:ext uri="{FF2B5EF4-FFF2-40B4-BE49-F238E27FC236}">
                <a16:creationId xmlns:a16="http://schemas.microsoft.com/office/drawing/2014/main" id="{41D8F580-6B43-434D-8A81-76D2A7283669}"/>
              </a:ext>
            </a:extLst>
          </p:cNvPr>
          <p:cNvSpPr/>
          <p:nvPr/>
        </p:nvSpPr>
        <p:spPr>
          <a:xfrm>
            <a:off x="3474545" y="307731"/>
            <a:ext cx="4079378" cy="575861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8716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3CE73-1B09-4FFC-A468-B80410FCDE39}"/>
              </a:ext>
            </a:extLst>
          </p:cNvPr>
          <p:cNvSpPr>
            <a:spLocks noGrp="1"/>
          </p:cNvSpPr>
          <p:nvPr>
            <p:ph type="ctrTitle"/>
          </p:nvPr>
        </p:nvSpPr>
        <p:spPr/>
        <p:txBody>
          <a:bodyPr/>
          <a:lstStyle/>
          <a:p>
            <a:r>
              <a:rPr lang="en-US"/>
              <a:t>Huawei End-to-end NVME</a:t>
            </a:r>
          </a:p>
        </p:txBody>
      </p:sp>
    </p:spTree>
    <p:extLst>
      <p:ext uri="{BB962C8B-B14F-4D97-AF65-F5344CB8AC3E}">
        <p14:creationId xmlns:p14="http://schemas.microsoft.com/office/powerpoint/2010/main" val="3547635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76BAE10-25DB-4780-B071-99B06240C4FF}"/>
              </a:ext>
            </a:extLst>
          </p:cNvPr>
          <p:cNvPicPr>
            <a:picLocks noChangeAspect="1"/>
          </p:cNvPicPr>
          <p:nvPr/>
        </p:nvPicPr>
        <p:blipFill>
          <a:blip r:embed="rId2"/>
          <a:stretch>
            <a:fillRect/>
          </a:stretch>
        </p:blipFill>
        <p:spPr>
          <a:xfrm>
            <a:off x="922529" y="2492056"/>
            <a:ext cx="6966830" cy="4014783"/>
          </a:xfrm>
          <a:prstGeom prst="rect">
            <a:avLst/>
          </a:prstGeom>
        </p:spPr>
      </p:pic>
      <p:sp>
        <p:nvSpPr>
          <p:cNvPr id="2" name="Slide Number Placeholder 1">
            <a:extLst>
              <a:ext uri="{FF2B5EF4-FFF2-40B4-BE49-F238E27FC236}">
                <a16:creationId xmlns:a16="http://schemas.microsoft.com/office/drawing/2014/main" id="{A659989D-96DE-4B40-B055-9C3A01FCF3FD}"/>
              </a:ext>
            </a:extLst>
          </p:cNvPr>
          <p:cNvSpPr>
            <a:spLocks noGrp="1"/>
          </p:cNvSpPr>
          <p:nvPr>
            <p:ph type="sldNum" sz="quarter" idx="12"/>
          </p:nvPr>
        </p:nvSpPr>
        <p:spPr/>
        <p:txBody>
          <a:bodyPr/>
          <a:lstStyle/>
          <a:p>
            <a:fld id="{3B917CB5-27BD-4ECA-9D86-80D4B900A204}" type="slidenum">
              <a:rPr lang="en-US" smtClean="0"/>
              <a:pPr/>
              <a:t>7</a:t>
            </a:fld>
            <a:endParaRPr lang="en-US"/>
          </a:p>
        </p:txBody>
      </p:sp>
      <p:sp>
        <p:nvSpPr>
          <p:cNvPr id="4" name="TextBox 3">
            <a:extLst>
              <a:ext uri="{FF2B5EF4-FFF2-40B4-BE49-F238E27FC236}">
                <a16:creationId xmlns:a16="http://schemas.microsoft.com/office/drawing/2014/main" id="{089ED2CC-0BA1-4968-B9D4-38F37C35AAF2}"/>
              </a:ext>
            </a:extLst>
          </p:cNvPr>
          <p:cNvSpPr txBox="1"/>
          <p:nvPr/>
        </p:nvSpPr>
        <p:spPr>
          <a:xfrm>
            <a:off x="2900916" y="446566"/>
            <a:ext cx="6390168" cy="584775"/>
          </a:xfrm>
          <a:prstGeom prst="rect">
            <a:avLst/>
          </a:prstGeom>
          <a:noFill/>
        </p:spPr>
        <p:txBody>
          <a:bodyPr wrap="square" rtlCol="0">
            <a:spAutoFit/>
          </a:bodyPr>
          <a:lstStyle/>
          <a:p>
            <a:pPr algn="ctr"/>
            <a:r>
              <a:rPr lang="en-US" sz="3200"/>
              <a:t>NVME Overview</a:t>
            </a:r>
          </a:p>
        </p:txBody>
      </p:sp>
      <p:sp>
        <p:nvSpPr>
          <p:cNvPr id="5" name="TextBox 4">
            <a:extLst>
              <a:ext uri="{FF2B5EF4-FFF2-40B4-BE49-F238E27FC236}">
                <a16:creationId xmlns:a16="http://schemas.microsoft.com/office/drawing/2014/main" id="{8FA6301C-A49C-4937-BC22-1C0AF5B66232}"/>
              </a:ext>
            </a:extLst>
          </p:cNvPr>
          <p:cNvSpPr txBox="1"/>
          <p:nvPr/>
        </p:nvSpPr>
        <p:spPr>
          <a:xfrm>
            <a:off x="518491" y="1177964"/>
            <a:ext cx="5444326" cy="2862322"/>
          </a:xfrm>
          <a:prstGeom prst="rect">
            <a:avLst/>
          </a:prstGeom>
          <a:noFill/>
        </p:spPr>
        <p:txBody>
          <a:bodyPr wrap="square" rtlCol="0">
            <a:spAutoFit/>
          </a:bodyPr>
          <a:lstStyle/>
          <a:p>
            <a:pPr marL="285750" indent="-285750">
              <a:buFont typeface="Arial" panose="020B0604020202020204" pitchFamily="34" charset="0"/>
              <a:buChar char="•"/>
            </a:pPr>
            <a:r>
              <a:rPr lang="en-US"/>
              <a:t>The global </a:t>
            </a:r>
            <a:r>
              <a:rPr lang="en-US" err="1"/>
              <a:t>NVMe</a:t>
            </a:r>
            <a:r>
              <a:rPr lang="en-US"/>
              <a:t> market size is projected to grow from USD 44.6 billion in 2020 to USD 163.5 billion by 2025; it is expected to grow at a CAGR of 29.7% from 2020 to 2025.</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err="1"/>
              <a:t>NVMe</a:t>
            </a:r>
            <a:r>
              <a:rPr lang="en-US"/>
              <a:t> is an interface that was specifically designed for SSDs, and </a:t>
            </a:r>
            <a:r>
              <a:rPr lang="en-US" err="1"/>
              <a:t>NVMe</a:t>
            </a:r>
            <a:r>
              <a:rPr lang="en-US"/>
              <a:t> SSDs were introduced to provide better data storage and processing operations, and the lowest latency possible when compared with HDDs and traditional SSDs (SATA and SAS).</a:t>
            </a:r>
          </a:p>
        </p:txBody>
      </p:sp>
      <p:grpSp>
        <p:nvGrpSpPr>
          <p:cNvPr id="10" name="Group 9">
            <a:extLst>
              <a:ext uri="{FF2B5EF4-FFF2-40B4-BE49-F238E27FC236}">
                <a16:creationId xmlns:a16="http://schemas.microsoft.com/office/drawing/2014/main" id="{EA15DC0B-A37E-47A6-AEB5-0D4FA380A007}"/>
              </a:ext>
            </a:extLst>
          </p:cNvPr>
          <p:cNvGrpSpPr/>
          <p:nvPr/>
        </p:nvGrpSpPr>
        <p:grpSpPr>
          <a:xfrm>
            <a:off x="8293397" y="1307305"/>
            <a:ext cx="3285461" cy="4849496"/>
            <a:chOff x="8617688" y="1392366"/>
            <a:chExt cx="3285461" cy="4849496"/>
          </a:xfrm>
        </p:grpSpPr>
        <p:sp>
          <p:nvSpPr>
            <p:cNvPr id="7" name="TextBox 6">
              <a:extLst>
                <a:ext uri="{FF2B5EF4-FFF2-40B4-BE49-F238E27FC236}">
                  <a16:creationId xmlns:a16="http://schemas.microsoft.com/office/drawing/2014/main" id="{BBA21515-EB1D-480B-AAA4-DC8A0D39164D}"/>
                </a:ext>
              </a:extLst>
            </p:cNvPr>
            <p:cNvSpPr txBox="1"/>
            <p:nvPr/>
          </p:nvSpPr>
          <p:spPr>
            <a:xfrm>
              <a:off x="8617688" y="1392366"/>
              <a:ext cx="3285461" cy="369332"/>
            </a:xfrm>
            <a:prstGeom prst="rect">
              <a:avLst/>
            </a:prstGeom>
            <a:noFill/>
          </p:spPr>
          <p:txBody>
            <a:bodyPr wrap="square" rtlCol="0">
              <a:spAutoFit/>
            </a:bodyPr>
            <a:lstStyle/>
            <a:p>
              <a:r>
                <a:rPr lang="en-US"/>
                <a:t>NVME greatly shortens I/O stack</a:t>
              </a:r>
            </a:p>
          </p:txBody>
        </p:sp>
        <p:pic>
          <p:nvPicPr>
            <p:cNvPr id="9" name="Picture 8">
              <a:extLst>
                <a:ext uri="{FF2B5EF4-FFF2-40B4-BE49-F238E27FC236}">
                  <a16:creationId xmlns:a16="http://schemas.microsoft.com/office/drawing/2014/main" id="{907F2806-D660-4C5C-88EB-07329830A0E5}"/>
                </a:ext>
              </a:extLst>
            </p:cNvPr>
            <p:cNvPicPr>
              <a:picLocks noChangeAspect="1"/>
            </p:cNvPicPr>
            <p:nvPr/>
          </p:nvPicPr>
          <p:blipFill>
            <a:blip r:embed="rId3"/>
            <a:stretch>
              <a:fillRect/>
            </a:stretch>
          </p:blipFill>
          <p:spPr>
            <a:xfrm>
              <a:off x="8984512" y="2028587"/>
              <a:ext cx="2551814" cy="4213275"/>
            </a:xfrm>
            <a:prstGeom prst="rect">
              <a:avLst/>
            </a:prstGeom>
          </p:spPr>
        </p:pic>
      </p:grpSp>
    </p:spTree>
    <p:extLst>
      <p:ext uri="{BB962C8B-B14F-4D97-AF65-F5344CB8AC3E}">
        <p14:creationId xmlns:p14="http://schemas.microsoft.com/office/powerpoint/2010/main" val="322053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A75F17-423C-4658-9D74-40EC3B11617C}"/>
              </a:ext>
            </a:extLst>
          </p:cNvPr>
          <p:cNvSpPr>
            <a:spLocks noGrp="1"/>
          </p:cNvSpPr>
          <p:nvPr>
            <p:ph type="sldNum" sz="quarter" idx="12"/>
          </p:nvPr>
        </p:nvSpPr>
        <p:spPr/>
        <p:txBody>
          <a:bodyPr/>
          <a:lstStyle/>
          <a:p>
            <a:fld id="{3B917CB5-27BD-4ECA-9D86-80D4B900A204}" type="slidenum">
              <a:rPr lang="en-US" smtClean="0"/>
              <a:pPr/>
              <a:t>8</a:t>
            </a:fld>
            <a:endParaRPr lang="en-US"/>
          </a:p>
        </p:txBody>
      </p:sp>
      <p:sp>
        <p:nvSpPr>
          <p:cNvPr id="4" name="Left-Right Arrow 1480">
            <a:extLst>
              <a:ext uri="{FF2B5EF4-FFF2-40B4-BE49-F238E27FC236}">
                <a16:creationId xmlns:a16="http://schemas.microsoft.com/office/drawing/2014/main" id="{04BBD517-BAA6-49F1-8ECF-DEB726A6C3CB}"/>
              </a:ext>
            </a:extLst>
          </p:cNvPr>
          <p:cNvSpPr/>
          <p:nvPr/>
        </p:nvSpPr>
        <p:spPr>
          <a:xfrm rot="5400000">
            <a:off x="3999289" y="3222807"/>
            <a:ext cx="4589033" cy="600657"/>
          </a:xfrm>
          <a:prstGeom prst="leftRightArrow">
            <a:avLst/>
          </a:prstGeom>
          <a:pattFill prst="trellis">
            <a:fgClr>
              <a:srgbClr val="FFFFFF"/>
            </a:fgClr>
            <a:bgClr>
              <a:schemeClr val="bg1"/>
            </a:bgClr>
          </a:pattFill>
          <a:ln>
            <a:no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grpSp>
        <p:nvGrpSpPr>
          <p:cNvPr id="5" name="Group 1493">
            <a:extLst>
              <a:ext uri="{FF2B5EF4-FFF2-40B4-BE49-F238E27FC236}">
                <a16:creationId xmlns:a16="http://schemas.microsoft.com/office/drawing/2014/main" id="{EE4CBF59-87D1-4C4E-BB96-9C033518176F}"/>
              </a:ext>
            </a:extLst>
          </p:cNvPr>
          <p:cNvGrpSpPr/>
          <p:nvPr/>
        </p:nvGrpSpPr>
        <p:grpSpPr>
          <a:xfrm>
            <a:off x="5706598" y="4904018"/>
            <a:ext cx="731149" cy="79993"/>
            <a:chOff x="8567360" y="5327976"/>
            <a:chExt cx="557161" cy="100748"/>
          </a:xfrm>
        </p:grpSpPr>
        <p:sp>
          <p:nvSpPr>
            <p:cNvPr id="6" name="Rectangle 1488">
              <a:extLst>
                <a:ext uri="{FF2B5EF4-FFF2-40B4-BE49-F238E27FC236}">
                  <a16:creationId xmlns:a16="http://schemas.microsoft.com/office/drawing/2014/main" id="{3EB55473-A492-40B3-B585-434AEA16D631}"/>
                </a:ext>
              </a:extLst>
            </p:cNvPr>
            <p:cNvSpPr/>
            <p:nvPr/>
          </p:nvSpPr>
          <p:spPr>
            <a:xfrm>
              <a:off x="8905801" y="5327976"/>
              <a:ext cx="218720"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a:solidFill>
                  <a:srgbClr val="1D1D1A"/>
                </a:solidFill>
                <a:ea typeface="微软雅黑"/>
              </a:endParaRPr>
            </a:p>
          </p:txBody>
        </p:sp>
        <p:cxnSp>
          <p:nvCxnSpPr>
            <p:cNvPr id="7" name="Straight Connector 1489">
              <a:extLst>
                <a:ext uri="{FF2B5EF4-FFF2-40B4-BE49-F238E27FC236}">
                  <a16:creationId xmlns:a16="http://schemas.microsoft.com/office/drawing/2014/main" id="{A45A4BCF-4AC7-4D9E-89E1-14427521CC24}"/>
                </a:ext>
              </a:extLst>
            </p:cNvPr>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8" name="Group 1494">
            <a:extLst>
              <a:ext uri="{FF2B5EF4-FFF2-40B4-BE49-F238E27FC236}">
                <a16:creationId xmlns:a16="http://schemas.microsoft.com/office/drawing/2014/main" id="{91528131-987B-45A2-8BF0-92D07DB37362}"/>
              </a:ext>
            </a:extLst>
          </p:cNvPr>
          <p:cNvGrpSpPr/>
          <p:nvPr/>
        </p:nvGrpSpPr>
        <p:grpSpPr>
          <a:xfrm>
            <a:off x="5694114" y="5376238"/>
            <a:ext cx="743632" cy="79993"/>
            <a:chOff x="8567360" y="5325917"/>
            <a:chExt cx="566674" cy="100748"/>
          </a:xfrm>
        </p:grpSpPr>
        <p:sp>
          <p:nvSpPr>
            <p:cNvPr id="9" name="Rectangle 1495">
              <a:extLst>
                <a:ext uri="{FF2B5EF4-FFF2-40B4-BE49-F238E27FC236}">
                  <a16:creationId xmlns:a16="http://schemas.microsoft.com/office/drawing/2014/main" id="{B8BB0929-8339-4EB3-A68E-F934597A7B56}"/>
                </a:ext>
              </a:extLst>
            </p:cNvPr>
            <p:cNvSpPr/>
            <p:nvPr/>
          </p:nvSpPr>
          <p:spPr>
            <a:xfrm>
              <a:off x="8915314" y="5325917"/>
              <a:ext cx="218720"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a:solidFill>
                  <a:srgbClr val="1D1D1A"/>
                </a:solidFill>
                <a:ea typeface="微软雅黑"/>
              </a:endParaRPr>
            </a:p>
          </p:txBody>
        </p:sp>
        <p:cxnSp>
          <p:nvCxnSpPr>
            <p:cNvPr id="10" name="Straight Connector 1496">
              <a:extLst>
                <a:ext uri="{FF2B5EF4-FFF2-40B4-BE49-F238E27FC236}">
                  <a16:creationId xmlns:a16="http://schemas.microsoft.com/office/drawing/2014/main" id="{00F1A83F-1C01-458A-9E89-B00F6CB7F313}"/>
                </a:ext>
              </a:extLst>
            </p:cNvPr>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11" name="Group 1497">
            <a:extLst>
              <a:ext uri="{FF2B5EF4-FFF2-40B4-BE49-F238E27FC236}">
                <a16:creationId xmlns:a16="http://schemas.microsoft.com/office/drawing/2014/main" id="{6D7F23A0-8A60-4E02-B596-064FEDC8B7A6}"/>
              </a:ext>
            </a:extLst>
          </p:cNvPr>
          <p:cNvGrpSpPr/>
          <p:nvPr/>
        </p:nvGrpSpPr>
        <p:grpSpPr>
          <a:xfrm>
            <a:off x="5710960" y="4384966"/>
            <a:ext cx="726787" cy="79993"/>
            <a:chOff x="8567360" y="5325917"/>
            <a:chExt cx="553837" cy="100748"/>
          </a:xfrm>
        </p:grpSpPr>
        <p:sp>
          <p:nvSpPr>
            <p:cNvPr id="12" name="Rectangle 1498">
              <a:extLst>
                <a:ext uri="{FF2B5EF4-FFF2-40B4-BE49-F238E27FC236}">
                  <a16:creationId xmlns:a16="http://schemas.microsoft.com/office/drawing/2014/main" id="{A0A94203-125E-4B27-9DED-3352DB870325}"/>
                </a:ext>
              </a:extLst>
            </p:cNvPr>
            <p:cNvSpPr/>
            <p:nvPr/>
          </p:nvSpPr>
          <p:spPr>
            <a:xfrm>
              <a:off x="8901985" y="5325917"/>
              <a:ext cx="219212"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a:solidFill>
                  <a:srgbClr val="1D1D1A"/>
                </a:solidFill>
                <a:ea typeface="微软雅黑"/>
              </a:endParaRPr>
            </a:p>
          </p:txBody>
        </p:sp>
        <p:cxnSp>
          <p:nvCxnSpPr>
            <p:cNvPr id="13" name="Straight Connector 1499">
              <a:extLst>
                <a:ext uri="{FF2B5EF4-FFF2-40B4-BE49-F238E27FC236}">
                  <a16:creationId xmlns:a16="http://schemas.microsoft.com/office/drawing/2014/main" id="{F61A7E34-CD5B-48F0-AA60-9107686E2021}"/>
                </a:ext>
              </a:extLst>
            </p:cNvPr>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14" name="Group 1500">
            <a:extLst>
              <a:ext uri="{FF2B5EF4-FFF2-40B4-BE49-F238E27FC236}">
                <a16:creationId xmlns:a16="http://schemas.microsoft.com/office/drawing/2014/main" id="{548808D5-CC3C-4414-B73E-7F2A2E96A3EA}"/>
              </a:ext>
            </a:extLst>
          </p:cNvPr>
          <p:cNvGrpSpPr/>
          <p:nvPr/>
        </p:nvGrpSpPr>
        <p:grpSpPr>
          <a:xfrm>
            <a:off x="5705552" y="3586523"/>
            <a:ext cx="731792" cy="79993"/>
            <a:chOff x="8567360" y="5329519"/>
            <a:chExt cx="557651" cy="100748"/>
          </a:xfrm>
        </p:grpSpPr>
        <p:sp>
          <p:nvSpPr>
            <p:cNvPr id="15" name="Rectangle 1501">
              <a:extLst>
                <a:ext uri="{FF2B5EF4-FFF2-40B4-BE49-F238E27FC236}">
                  <a16:creationId xmlns:a16="http://schemas.microsoft.com/office/drawing/2014/main" id="{0597848E-4596-447C-BAE1-2F8F03D95B96}"/>
                </a:ext>
              </a:extLst>
            </p:cNvPr>
            <p:cNvSpPr/>
            <p:nvPr/>
          </p:nvSpPr>
          <p:spPr>
            <a:xfrm>
              <a:off x="8906106" y="5329519"/>
              <a:ext cx="218905"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a:solidFill>
                  <a:srgbClr val="1D1D1A"/>
                </a:solidFill>
                <a:ea typeface="微软雅黑"/>
              </a:endParaRPr>
            </a:p>
          </p:txBody>
        </p:sp>
        <p:cxnSp>
          <p:nvCxnSpPr>
            <p:cNvPr id="16" name="Straight Connector 1502">
              <a:extLst>
                <a:ext uri="{FF2B5EF4-FFF2-40B4-BE49-F238E27FC236}">
                  <a16:creationId xmlns:a16="http://schemas.microsoft.com/office/drawing/2014/main" id="{7F63DAF2-4BCB-4312-940C-868F684A70F4}"/>
                </a:ext>
              </a:extLst>
            </p:cNvPr>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17" name="Group 1503">
            <a:extLst>
              <a:ext uri="{FF2B5EF4-FFF2-40B4-BE49-F238E27FC236}">
                <a16:creationId xmlns:a16="http://schemas.microsoft.com/office/drawing/2014/main" id="{9A3D6C2D-9508-4731-8D8C-5492534F168C}"/>
              </a:ext>
            </a:extLst>
          </p:cNvPr>
          <p:cNvGrpSpPr/>
          <p:nvPr/>
        </p:nvGrpSpPr>
        <p:grpSpPr>
          <a:xfrm>
            <a:off x="5693471" y="2700026"/>
            <a:ext cx="744275" cy="82336"/>
            <a:chOff x="8567360" y="5325917"/>
            <a:chExt cx="567164" cy="103698"/>
          </a:xfrm>
        </p:grpSpPr>
        <p:sp>
          <p:nvSpPr>
            <p:cNvPr id="18" name="Rectangle 1504">
              <a:extLst>
                <a:ext uri="{FF2B5EF4-FFF2-40B4-BE49-F238E27FC236}">
                  <a16:creationId xmlns:a16="http://schemas.microsoft.com/office/drawing/2014/main" id="{F134B0FD-2D13-4D92-9DC0-BE666D234FCC}"/>
                </a:ext>
              </a:extLst>
            </p:cNvPr>
            <p:cNvSpPr/>
            <p:nvPr/>
          </p:nvSpPr>
          <p:spPr>
            <a:xfrm>
              <a:off x="8915313" y="5325917"/>
              <a:ext cx="219211" cy="10369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a:solidFill>
                  <a:srgbClr val="1D1D1A"/>
                </a:solidFill>
                <a:ea typeface="微软雅黑"/>
              </a:endParaRPr>
            </a:p>
          </p:txBody>
        </p:sp>
        <p:cxnSp>
          <p:nvCxnSpPr>
            <p:cNvPr id="19" name="Straight Connector 1505">
              <a:extLst>
                <a:ext uri="{FF2B5EF4-FFF2-40B4-BE49-F238E27FC236}">
                  <a16:creationId xmlns:a16="http://schemas.microsoft.com/office/drawing/2014/main" id="{D3F97AD3-470F-417B-A2B2-10B9A3D26877}"/>
                </a:ext>
              </a:extLst>
            </p:cNvPr>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20" name="Group 1506">
            <a:extLst>
              <a:ext uri="{FF2B5EF4-FFF2-40B4-BE49-F238E27FC236}">
                <a16:creationId xmlns:a16="http://schemas.microsoft.com/office/drawing/2014/main" id="{E6FE35E5-47FB-4B5E-9BDF-4FC16ECD61BD}"/>
              </a:ext>
            </a:extLst>
          </p:cNvPr>
          <p:cNvGrpSpPr/>
          <p:nvPr/>
        </p:nvGrpSpPr>
        <p:grpSpPr>
          <a:xfrm>
            <a:off x="5713470" y="2129079"/>
            <a:ext cx="724276" cy="79993"/>
            <a:chOff x="8567360" y="5329519"/>
            <a:chExt cx="453140" cy="100748"/>
          </a:xfrm>
        </p:grpSpPr>
        <p:sp>
          <p:nvSpPr>
            <p:cNvPr id="21" name="Rectangle 1507">
              <a:extLst>
                <a:ext uri="{FF2B5EF4-FFF2-40B4-BE49-F238E27FC236}">
                  <a16:creationId xmlns:a16="http://schemas.microsoft.com/office/drawing/2014/main" id="{B7F11F32-4488-4882-AF99-DCE9A8A705A9}"/>
                </a:ext>
              </a:extLst>
            </p:cNvPr>
            <p:cNvSpPr/>
            <p:nvPr/>
          </p:nvSpPr>
          <p:spPr>
            <a:xfrm>
              <a:off x="8833607" y="5329519"/>
              <a:ext cx="186893"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a:solidFill>
                  <a:srgbClr val="1D1D1A"/>
                </a:solidFill>
                <a:ea typeface="微软雅黑"/>
              </a:endParaRPr>
            </a:p>
          </p:txBody>
        </p:sp>
        <p:cxnSp>
          <p:nvCxnSpPr>
            <p:cNvPr id="22" name="Straight Connector 1508">
              <a:extLst>
                <a:ext uri="{FF2B5EF4-FFF2-40B4-BE49-F238E27FC236}">
                  <a16:creationId xmlns:a16="http://schemas.microsoft.com/office/drawing/2014/main" id="{106F0449-AEB1-4908-8B4E-2FA708E2602B}"/>
                </a:ext>
              </a:extLst>
            </p:cNvPr>
            <p:cNvCxnSpPr>
              <a:endCxn id="21" idx="1"/>
            </p:cNvCxnSpPr>
            <p:nvPr/>
          </p:nvCxnSpPr>
          <p:spPr>
            <a:xfrm>
              <a:off x="8567360" y="5379893"/>
              <a:ext cx="266247"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23" name="Group 1509">
            <a:extLst>
              <a:ext uri="{FF2B5EF4-FFF2-40B4-BE49-F238E27FC236}">
                <a16:creationId xmlns:a16="http://schemas.microsoft.com/office/drawing/2014/main" id="{DDD942FA-660F-496D-9CC2-370319D5020A}"/>
              </a:ext>
            </a:extLst>
          </p:cNvPr>
          <p:cNvGrpSpPr/>
          <p:nvPr/>
        </p:nvGrpSpPr>
        <p:grpSpPr>
          <a:xfrm>
            <a:off x="5694114" y="1699320"/>
            <a:ext cx="743228" cy="79993"/>
            <a:chOff x="8567360" y="5325917"/>
            <a:chExt cx="566366" cy="100748"/>
          </a:xfrm>
        </p:grpSpPr>
        <p:sp>
          <p:nvSpPr>
            <p:cNvPr id="24" name="Rectangle 1510">
              <a:extLst>
                <a:ext uri="{FF2B5EF4-FFF2-40B4-BE49-F238E27FC236}">
                  <a16:creationId xmlns:a16="http://schemas.microsoft.com/office/drawing/2014/main" id="{80AD975B-2641-49D6-814B-DA31DD453137}"/>
                </a:ext>
              </a:extLst>
            </p:cNvPr>
            <p:cNvSpPr/>
            <p:nvPr/>
          </p:nvSpPr>
          <p:spPr>
            <a:xfrm>
              <a:off x="8915313" y="5325917"/>
              <a:ext cx="218413"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a:solidFill>
                  <a:srgbClr val="1D1D1A"/>
                </a:solidFill>
                <a:ea typeface="微软雅黑"/>
              </a:endParaRPr>
            </a:p>
          </p:txBody>
        </p:sp>
        <p:cxnSp>
          <p:nvCxnSpPr>
            <p:cNvPr id="25" name="Straight Connector 1511">
              <a:extLst>
                <a:ext uri="{FF2B5EF4-FFF2-40B4-BE49-F238E27FC236}">
                  <a16:creationId xmlns:a16="http://schemas.microsoft.com/office/drawing/2014/main" id="{B72F1AFF-AE9C-470D-80A2-7ACBA18C5D80}"/>
                </a:ext>
              </a:extLst>
            </p:cNvPr>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cxnSp>
        <p:nvCxnSpPr>
          <p:cNvPr id="26" name="直接箭头连接符 2">
            <a:extLst>
              <a:ext uri="{FF2B5EF4-FFF2-40B4-BE49-F238E27FC236}">
                <a16:creationId xmlns:a16="http://schemas.microsoft.com/office/drawing/2014/main" id="{13F4E92A-AE28-4E0B-ABED-BA49964E2B7D}"/>
              </a:ext>
            </a:extLst>
          </p:cNvPr>
          <p:cNvCxnSpPr/>
          <p:nvPr/>
        </p:nvCxnSpPr>
        <p:spPr>
          <a:xfrm>
            <a:off x="6712775" y="1617484"/>
            <a:ext cx="0" cy="10800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266">
            <a:extLst>
              <a:ext uri="{FF2B5EF4-FFF2-40B4-BE49-F238E27FC236}">
                <a16:creationId xmlns:a16="http://schemas.microsoft.com/office/drawing/2014/main" id="{C9078B3F-8CF2-4615-A034-313E7D18679D}"/>
              </a:ext>
            </a:extLst>
          </p:cNvPr>
          <p:cNvCxnSpPr/>
          <p:nvPr/>
        </p:nvCxnSpPr>
        <p:spPr>
          <a:xfrm>
            <a:off x="6705142" y="2723048"/>
            <a:ext cx="0" cy="168817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267">
            <a:extLst>
              <a:ext uri="{FF2B5EF4-FFF2-40B4-BE49-F238E27FC236}">
                <a16:creationId xmlns:a16="http://schemas.microsoft.com/office/drawing/2014/main" id="{323A63D1-E421-431C-A4D5-82A64A68E0D1}"/>
              </a:ext>
            </a:extLst>
          </p:cNvPr>
          <p:cNvCxnSpPr/>
          <p:nvPr/>
        </p:nvCxnSpPr>
        <p:spPr>
          <a:xfrm>
            <a:off x="6705142" y="4399851"/>
            <a:ext cx="0" cy="1404000"/>
          </a:xfrm>
          <a:prstGeom prst="straightConnector1">
            <a:avLst/>
          </a:prstGeom>
          <a:ln>
            <a:solidFill>
              <a:schemeClr val="bg1">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接连接符 2268">
            <a:extLst>
              <a:ext uri="{FF2B5EF4-FFF2-40B4-BE49-F238E27FC236}">
                <a16:creationId xmlns:a16="http://schemas.microsoft.com/office/drawing/2014/main" id="{F4B8B2D2-7D40-407B-8B7C-7A2848B52743}"/>
              </a:ext>
            </a:extLst>
          </p:cNvPr>
          <p:cNvCxnSpPr/>
          <p:nvPr/>
        </p:nvCxnSpPr>
        <p:spPr>
          <a:xfrm>
            <a:off x="6404661" y="2723048"/>
            <a:ext cx="544828"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文本框 2269">
            <a:extLst>
              <a:ext uri="{FF2B5EF4-FFF2-40B4-BE49-F238E27FC236}">
                <a16:creationId xmlns:a16="http://schemas.microsoft.com/office/drawing/2014/main" id="{9608E51C-D240-454C-B111-16175C518AC3}"/>
              </a:ext>
            </a:extLst>
          </p:cNvPr>
          <p:cNvSpPr txBox="1"/>
          <p:nvPr/>
        </p:nvSpPr>
        <p:spPr>
          <a:xfrm>
            <a:off x="6722479" y="3035668"/>
            <a:ext cx="522720" cy="528350"/>
          </a:xfrm>
          <a:prstGeom prst="rect">
            <a:avLst/>
          </a:prstGeom>
          <a:noFill/>
        </p:spPr>
        <p:txBody>
          <a:bodyPr wrap="square" rtlCol="0">
            <a:spAutoFit/>
          </a:bodyPr>
          <a:lstStyle/>
          <a:p>
            <a:pPr>
              <a:lnSpc>
                <a:spcPts val="3440"/>
              </a:lnSpc>
            </a:pPr>
            <a:r>
              <a:rPr lang="en-US" altLang="zh-CN" sz="1100">
                <a:solidFill>
                  <a:srgbClr val="1D1D1A"/>
                </a:solidFill>
                <a:latin typeface="宋体" panose="02010600030101010101" pitchFamily="2" charset="-122"/>
                <a:ea typeface="宋体" panose="02010600030101010101" pitchFamily="2" charset="-122"/>
              </a:rPr>
              <a:t>50us</a:t>
            </a:r>
            <a:endParaRPr lang="zh-CN" altLang="en-US" sz="1100">
              <a:solidFill>
                <a:srgbClr val="1D1D1A"/>
              </a:solidFill>
              <a:latin typeface="宋体" panose="02010600030101010101" pitchFamily="2" charset="-122"/>
              <a:ea typeface="宋体" panose="02010600030101010101" pitchFamily="2" charset="-122"/>
            </a:endParaRPr>
          </a:p>
        </p:txBody>
      </p:sp>
      <p:cxnSp>
        <p:nvCxnSpPr>
          <p:cNvPr id="31" name="直接连接符 2271">
            <a:extLst>
              <a:ext uri="{FF2B5EF4-FFF2-40B4-BE49-F238E27FC236}">
                <a16:creationId xmlns:a16="http://schemas.microsoft.com/office/drawing/2014/main" id="{975392F2-FE6F-43A5-B5FE-A057CB033878}"/>
              </a:ext>
            </a:extLst>
          </p:cNvPr>
          <p:cNvCxnSpPr/>
          <p:nvPr/>
        </p:nvCxnSpPr>
        <p:spPr>
          <a:xfrm>
            <a:off x="6437747" y="4411221"/>
            <a:ext cx="544828"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11">
            <a:extLst>
              <a:ext uri="{FF2B5EF4-FFF2-40B4-BE49-F238E27FC236}">
                <a16:creationId xmlns:a16="http://schemas.microsoft.com/office/drawing/2014/main" id="{45E8EAE5-74BA-43A8-B626-4F6F8CAAE211}"/>
              </a:ext>
            </a:extLst>
          </p:cNvPr>
          <p:cNvSpPr txBox="1"/>
          <p:nvPr/>
        </p:nvSpPr>
        <p:spPr>
          <a:xfrm>
            <a:off x="6361747" y="1285515"/>
            <a:ext cx="762371" cy="307777"/>
          </a:xfrm>
          <a:prstGeom prst="rect">
            <a:avLst/>
          </a:prstGeom>
          <a:noFill/>
        </p:spPr>
        <p:txBody>
          <a:bodyPr wrap="square" rtlCol="0">
            <a:spAutoFit/>
          </a:bodyPr>
          <a:lstStyle/>
          <a:p>
            <a:pPr algn="ctr"/>
            <a:r>
              <a:rPr lang="en-US" altLang="zh-CN" sz="1400">
                <a:solidFill>
                  <a:srgbClr val="1D1D1A"/>
                </a:solidFill>
                <a:latin typeface="宋体" panose="02010600030101010101" pitchFamily="2" charset="-122"/>
                <a:ea typeface="宋体" panose="02010600030101010101" pitchFamily="2" charset="-122"/>
              </a:rPr>
              <a:t>write</a:t>
            </a:r>
            <a:endParaRPr lang="zh-CN" altLang="en-US" sz="1400">
              <a:solidFill>
                <a:srgbClr val="1D1D1A"/>
              </a:solidFill>
              <a:latin typeface="宋体" panose="02010600030101010101" pitchFamily="2" charset="-122"/>
              <a:ea typeface="宋体" panose="02010600030101010101" pitchFamily="2" charset="-122"/>
            </a:endParaRPr>
          </a:p>
        </p:txBody>
      </p:sp>
      <p:cxnSp>
        <p:nvCxnSpPr>
          <p:cNvPr id="33" name="直接箭头连接符 2272">
            <a:extLst>
              <a:ext uri="{FF2B5EF4-FFF2-40B4-BE49-F238E27FC236}">
                <a16:creationId xmlns:a16="http://schemas.microsoft.com/office/drawing/2014/main" id="{527FFF34-BA65-4D46-B474-FA36689E382C}"/>
              </a:ext>
            </a:extLst>
          </p:cNvPr>
          <p:cNvCxnSpPr/>
          <p:nvPr/>
        </p:nvCxnSpPr>
        <p:spPr>
          <a:xfrm>
            <a:off x="7565019" y="1605789"/>
            <a:ext cx="0" cy="10800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2273">
            <a:extLst>
              <a:ext uri="{FF2B5EF4-FFF2-40B4-BE49-F238E27FC236}">
                <a16:creationId xmlns:a16="http://schemas.microsoft.com/office/drawing/2014/main" id="{F23C123E-6C1B-406D-A797-85A96FAB877C}"/>
              </a:ext>
            </a:extLst>
          </p:cNvPr>
          <p:cNvCxnSpPr/>
          <p:nvPr/>
        </p:nvCxnSpPr>
        <p:spPr>
          <a:xfrm>
            <a:off x="7565019" y="2711353"/>
            <a:ext cx="0" cy="16664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2274">
            <a:extLst>
              <a:ext uri="{FF2B5EF4-FFF2-40B4-BE49-F238E27FC236}">
                <a16:creationId xmlns:a16="http://schemas.microsoft.com/office/drawing/2014/main" id="{842694FF-9438-4966-8F31-98A64837A1B3}"/>
              </a:ext>
            </a:extLst>
          </p:cNvPr>
          <p:cNvCxnSpPr/>
          <p:nvPr/>
        </p:nvCxnSpPr>
        <p:spPr>
          <a:xfrm>
            <a:off x="7569743" y="4377765"/>
            <a:ext cx="0" cy="14040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连接符 2276">
            <a:extLst>
              <a:ext uri="{FF2B5EF4-FFF2-40B4-BE49-F238E27FC236}">
                <a16:creationId xmlns:a16="http://schemas.microsoft.com/office/drawing/2014/main" id="{C7C940DC-79CC-4C02-9970-63F1AE735908}"/>
              </a:ext>
            </a:extLst>
          </p:cNvPr>
          <p:cNvCxnSpPr/>
          <p:nvPr/>
        </p:nvCxnSpPr>
        <p:spPr>
          <a:xfrm>
            <a:off x="7258412" y="2711353"/>
            <a:ext cx="5448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2277">
            <a:extLst>
              <a:ext uri="{FF2B5EF4-FFF2-40B4-BE49-F238E27FC236}">
                <a16:creationId xmlns:a16="http://schemas.microsoft.com/office/drawing/2014/main" id="{29834438-D081-4704-A97E-0A0C1C152096}"/>
              </a:ext>
            </a:extLst>
          </p:cNvPr>
          <p:cNvCxnSpPr/>
          <p:nvPr/>
        </p:nvCxnSpPr>
        <p:spPr>
          <a:xfrm>
            <a:off x="7308569" y="4389135"/>
            <a:ext cx="544828"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文本框 2278">
            <a:extLst>
              <a:ext uri="{FF2B5EF4-FFF2-40B4-BE49-F238E27FC236}">
                <a16:creationId xmlns:a16="http://schemas.microsoft.com/office/drawing/2014/main" id="{8B2DD2C2-B30E-4B53-B87A-FCD3032054A1}"/>
              </a:ext>
            </a:extLst>
          </p:cNvPr>
          <p:cNvSpPr txBox="1"/>
          <p:nvPr/>
        </p:nvSpPr>
        <p:spPr>
          <a:xfrm>
            <a:off x="7344921" y="1145716"/>
            <a:ext cx="1024851" cy="528350"/>
          </a:xfrm>
          <a:prstGeom prst="rect">
            <a:avLst/>
          </a:prstGeom>
          <a:noFill/>
        </p:spPr>
        <p:txBody>
          <a:bodyPr wrap="square" rtlCol="0">
            <a:spAutoFit/>
          </a:bodyPr>
          <a:lstStyle/>
          <a:p>
            <a:pPr>
              <a:lnSpc>
                <a:spcPts val="3440"/>
              </a:lnSpc>
            </a:pPr>
            <a:r>
              <a:rPr lang="en-US" altLang="zh-CN" sz="1400">
                <a:solidFill>
                  <a:srgbClr val="1D1D1A"/>
                </a:solidFill>
                <a:latin typeface="宋体" panose="02010600030101010101" pitchFamily="2" charset="-122"/>
                <a:ea typeface="宋体" panose="02010600030101010101" pitchFamily="2" charset="-122"/>
              </a:rPr>
              <a:t>read</a:t>
            </a:r>
            <a:endParaRPr lang="zh-CN" altLang="en-US" sz="1400">
              <a:solidFill>
                <a:srgbClr val="1D1D1A"/>
              </a:solidFill>
              <a:latin typeface="宋体" panose="02010600030101010101" pitchFamily="2" charset="-122"/>
              <a:ea typeface="宋体" panose="02010600030101010101" pitchFamily="2" charset="-122"/>
            </a:endParaRPr>
          </a:p>
        </p:txBody>
      </p:sp>
      <p:sp>
        <p:nvSpPr>
          <p:cNvPr id="39" name="文本框 2280">
            <a:extLst>
              <a:ext uri="{FF2B5EF4-FFF2-40B4-BE49-F238E27FC236}">
                <a16:creationId xmlns:a16="http://schemas.microsoft.com/office/drawing/2014/main" id="{36A6246F-D86F-4862-82B9-549F9259314B}"/>
              </a:ext>
            </a:extLst>
          </p:cNvPr>
          <p:cNvSpPr txBox="1"/>
          <p:nvPr/>
        </p:nvSpPr>
        <p:spPr>
          <a:xfrm>
            <a:off x="7634655" y="3049044"/>
            <a:ext cx="904050" cy="443135"/>
          </a:xfrm>
          <a:prstGeom prst="rect">
            <a:avLst/>
          </a:prstGeom>
          <a:noFill/>
        </p:spPr>
        <p:txBody>
          <a:bodyPr wrap="square" rtlCol="0">
            <a:spAutoFit/>
          </a:bodyPr>
          <a:lstStyle/>
          <a:p>
            <a:pPr>
              <a:lnSpc>
                <a:spcPts val="3440"/>
              </a:lnSpc>
            </a:pPr>
            <a:r>
              <a:rPr lang="en-US" altLang="zh-CN" sz="1100">
                <a:solidFill>
                  <a:srgbClr val="1D1D1A"/>
                </a:solidFill>
                <a:latin typeface="宋体" panose="02010600030101010101" pitchFamily="2" charset="-122"/>
                <a:ea typeface="宋体" panose="02010600030101010101" pitchFamily="2" charset="-122"/>
              </a:rPr>
              <a:t>30us</a:t>
            </a:r>
            <a:endParaRPr lang="zh-CN" altLang="en-US" sz="1100">
              <a:solidFill>
                <a:srgbClr val="1D1D1A"/>
              </a:solidFill>
              <a:latin typeface="宋体" panose="02010600030101010101" pitchFamily="2" charset="-122"/>
              <a:ea typeface="宋体" panose="02010600030101010101" pitchFamily="2" charset="-122"/>
            </a:endParaRPr>
          </a:p>
        </p:txBody>
      </p:sp>
      <p:sp>
        <p:nvSpPr>
          <p:cNvPr id="40" name="文本框 2281">
            <a:extLst>
              <a:ext uri="{FF2B5EF4-FFF2-40B4-BE49-F238E27FC236}">
                <a16:creationId xmlns:a16="http://schemas.microsoft.com/office/drawing/2014/main" id="{065AD30E-5FB0-4608-B467-5C6E57984EA9}"/>
              </a:ext>
            </a:extLst>
          </p:cNvPr>
          <p:cNvSpPr txBox="1"/>
          <p:nvPr/>
        </p:nvSpPr>
        <p:spPr>
          <a:xfrm>
            <a:off x="7637209" y="4621780"/>
            <a:ext cx="904050" cy="443135"/>
          </a:xfrm>
          <a:prstGeom prst="rect">
            <a:avLst/>
          </a:prstGeom>
          <a:noFill/>
        </p:spPr>
        <p:txBody>
          <a:bodyPr wrap="square" rtlCol="0">
            <a:spAutoFit/>
          </a:bodyPr>
          <a:lstStyle/>
          <a:p>
            <a:pPr>
              <a:lnSpc>
                <a:spcPts val="3440"/>
              </a:lnSpc>
            </a:pPr>
            <a:r>
              <a:rPr lang="en-US" altLang="zh-CN" sz="1100">
                <a:solidFill>
                  <a:srgbClr val="1D1D1A"/>
                </a:solidFill>
                <a:latin typeface="宋体" panose="02010600030101010101" pitchFamily="2" charset="-122"/>
                <a:ea typeface="宋体" panose="02010600030101010101" pitchFamily="2" charset="-122"/>
              </a:rPr>
              <a:t>100us</a:t>
            </a:r>
            <a:endParaRPr lang="zh-CN" altLang="en-US" sz="1100">
              <a:solidFill>
                <a:srgbClr val="1D1D1A"/>
              </a:solidFill>
              <a:latin typeface="宋体" panose="02010600030101010101" pitchFamily="2" charset="-122"/>
              <a:ea typeface="宋体" panose="02010600030101010101" pitchFamily="2" charset="-122"/>
            </a:endParaRPr>
          </a:p>
        </p:txBody>
      </p:sp>
      <p:sp>
        <p:nvSpPr>
          <p:cNvPr id="41" name="文本框 1251">
            <a:extLst>
              <a:ext uri="{FF2B5EF4-FFF2-40B4-BE49-F238E27FC236}">
                <a16:creationId xmlns:a16="http://schemas.microsoft.com/office/drawing/2014/main" id="{6E881C7E-BF84-475E-8391-20AB5FAC2962}"/>
              </a:ext>
            </a:extLst>
          </p:cNvPr>
          <p:cNvSpPr txBox="1"/>
          <p:nvPr/>
        </p:nvSpPr>
        <p:spPr>
          <a:xfrm>
            <a:off x="8391960" y="2737083"/>
            <a:ext cx="3436529" cy="1068305"/>
          </a:xfrm>
          <a:prstGeom prst="wedgeRectCallout">
            <a:avLst>
              <a:gd name="adj1" fmla="val -72516"/>
              <a:gd name="adj2" fmla="val -53107"/>
            </a:avLst>
          </a:prstGeom>
          <a:noFill/>
          <a:ln>
            <a:solidFill>
              <a:srgbClr val="00B0F0"/>
            </a:solidFill>
          </a:ln>
        </p:spPr>
        <p:txBody>
          <a:bodyPr wrap="square" rtlCol="0">
            <a:noAutofit/>
          </a:bodyPr>
          <a:lstStyle/>
          <a:p>
            <a:pPr defTabSz="1219444">
              <a:lnSpc>
                <a:spcPts val="1700"/>
              </a:lnSpc>
            </a:pPr>
            <a:r>
              <a:rPr lang="en-US" altLang="zh-CN" sz="1400" b="1">
                <a:solidFill>
                  <a:srgbClr val="666666">
                    <a:lumMod val="75000"/>
                  </a:srgbClr>
                </a:solidFill>
                <a:ea typeface="Microsoft YaHei" panose="020B0503020204020204" pitchFamily="34" charset="-122"/>
                <a:cs typeface="Calibri" panose="020F0502020204030204" pitchFamily="34" charset="0"/>
              </a:rPr>
              <a:t>Self-developed ASIC interface module:</a:t>
            </a:r>
          </a:p>
          <a:p>
            <a:pPr marL="171450" indent="-171450" defTabSz="1219444">
              <a:lnSpc>
                <a:spcPct val="90000"/>
              </a:lnSpc>
              <a:spcBef>
                <a:spcPts val="600"/>
              </a:spcBef>
              <a:buFont typeface="Arial" panose="020B0604020202020204" pitchFamily="34" charset="0"/>
              <a:buChar char="•"/>
            </a:pPr>
            <a:r>
              <a:rPr lang="en-US" altLang="zh-CN" sz="1300">
                <a:solidFill>
                  <a:srgbClr val="666666">
                    <a:lumMod val="75000"/>
                  </a:srgbClr>
                </a:solidFill>
                <a:ea typeface="Microsoft YaHei" panose="020B0503020204020204" pitchFamily="34" charset="-122"/>
                <a:cs typeface="Calibri" panose="020F0502020204030204" pitchFamily="34" charset="0"/>
              </a:rPr>
              <a:t>Offload the FCP and </a:t>
            </a:r>
            <a:r>
              <a:rPr lang="en-US" altLang="zh-CN" sz="1300" err="1">
                <a:solidFill>
                  <a:srgbClr val="666666">
                    <a:lumMod val="75000"/>
                  </a:srgbClr>
                </a:solidFill>
                <a:ea typeface="Microsoft YaHei" panose="020B0503020204020204" pitchFamily="34" charset="-122"/>
                <a:cs typeface="Calibri" panose="020F0502020204030204" pitchFamily="34" charset="0"/>
              </a:rPr>
              <a:t>NoF</a:t>
            </a:r>
            <a:r>
              <a:rPr lang="en-US" altLang="zh-CN" sz="1300">
                <a:solidFill>
                  <a:srgbClr val="666666">
                    <a:lumMod val="75000"/>
                  </a:srgbClr>
                </a:solidFill>
                <a:ea typeface="Microsoft YaHei" panose="020B0503020204020204" pitchFamily="34" charset="-122"/>
                <a:cs typeface="Calibri" panose="020F0502020204030204" pitchFamily="34" charset="0"/>
              </a:rPr>
              <a:t> protocol stacks</a:t>
            </a:r>
          </a:p>
          <a:p>
            <a:pPr marL="171450" indent="-171450" defTabSz="1219444">
              <a:lnSpc>
                <a:spcPct val="90000"/>
              </a:lnSpc>
              <a:spcBef>
                <a:spcPts val="600"/>
              </a:spcBef>
              <a:buFont typeface="Arial" panose="020B0604020202020204" pitchFamily="34" charset="0"/>
              <a:buChar char="•"/>
            </a:pPr>
            <a:r>
              <a:rPr lang="en-US" altLang="zh-CN" sz="1300">
                <a:solidFill>
                  <a:srgbClr val="666666">
                    <a:lumMod val="75000"/>
                  </a:srgbClr>
                </a:solidFill>
                <a:ea typeface="Microsoft YaHei" panose="020B0503020204020204" pitchFamily="34" charset="-122"/>
                <a:cs typeface="Calibri" panose="020F0502020204030204" pitchFamily="34" charset="0"/>
              </a:rPr>
              <a:t>Higher rate 32Gbps(FC)/100Gbps(ETH)</a:t>
            </a:r>
          </a:p>
          <a:p>
            <a:pPr marL="171450" indent="-171450" defTabSz="1219444">
              <a:lnSpc>
                <a:spcPct val="90000"/>
              </a:lnSpc>
              <a:spcBef>
                <a:spcPts val="600"/>
              </a:spcBef>
              <a:buFont typeface="Arial" panose="020B0604020202020204" pitchFamily="34" charset="0"/>
              <a:buChar char="•"/>
            </a:pPr>
            <a:r>
              <a:rPr lang="en-US" altLang="zh-CN" sz="1300">
                <a:solidFill>
                  <a:srgbClr val="666666">
                    <a:lumMod val="75000"/>
                  </a:srgbClr>
                </a:solidFill>
                <a:ea typeface="Microsoft YaHei" panose="020B0503020204020204" pitchFamily="34" charset="-122"/>
                <a:cs typeface="Calibri" panose="020F0502020204030204" pitchFamily="34" charset="0"/>
              </a:rPr>
              <a:t>ASIC IO balancing/distribution</a:t>
            </a:r>
          </a:p>
        </p:txBody>
      </p:sp>
      <p:sp>
        <p:nvSpPr>
          <p:cNvPr id="42" name="文本框 1258">
            <a:extLst>
              <a:ext uri="{FF2B5EF4-FFF2-40B4-BE49-F238E27FC236}">
                <a16:creationId xmlns:a16="http://schemas.microsoft.com/office/drawing/2014/main" id="{553A7AA6-59B2-4DB9-B376-62419C7CD1BA}"/>
              </a:ext>
            </a:extLst>
          </p:cNvPr>
          <p:cNvSpPr txBox="1"/>
          <p:nvPr/>
        </p:nvSpPr>
        <p:spPr>
          <a:xfrm>
            <a:off x="8391960" y="4001151"/>
            <a:ext cx="3436529" cy="1158424"/>
          </a:xfrm>
          <a:prstGeom prst="wedgeRectCallout">
            <a:avLst>
              <a:gd name="adj1" fmla="val -70967"/>
              <a:gd name="adj2" fmla="val -16006"/>
            </a:avLst>
          </a:prstGeom>
          <a:noFill/>
          <a:ln>
            <a:solidFill>
              <a:srgbClr val="00B0F0"/>
            </a:solidFill>
          </a:ln>
        </p:spPr>
        <p:txBody>
          <a:bodyPr wrap="square" rtlCol="0">
            <a:noAutofit/>
          </a:bodyPr>
          <a:lstStyle/>
          <a:p>
            <a:pPr defTabSz="1219444">
              <a:lnSpc>
                <a:spcPts val="1700"/>
              </a:lnSpc>
            </a:pPr>
            <a:r>
              <a:rPr lang="en-US" altLang="zh-CN" sz="1400" b="1">
                <a:solidFill>
                  <a:srgbClr val="666666">
                    <a:lumMod val="75000"/>
                  </a:srgbClr>
                </a:solidFill>
                <a:ea typeface="Microsoft YaHei" panose="020B0503020204020204" pitchFamily="34" charset="-122"/>
                <a:cs typeface="Calibri" panose="020F0502020204030204" pitchFamily="34" charset="0"/>
              </a:rPr>
              <a:t>Self-developed ASIC SSD disk/enclosure:</a:t>
            </a:r>
          </a:p>
          <a:p>
            <a:pPr marL="171450" indent="-171450" defTabSz="1219444">
              <a:lnSpc>
                <a:spcPct val="90000"/>
              </a:lnSpc>
              <a:spcBef>
                <a:spcPts val="600"/>
              </a:spcBef>
              <a:buFont typeface="Arial" panose="020B0604020202020204" pitchFamily="34" charset="0"/>
              <a:buChar char="•"/>
            </a:pPr>
            <a:r>
              <a:rPr lang="en-US" altLang="zh-CN" sz="1300">
                <a:solidFill>
                  <a:srgbClr val="666666">
                    <a:lumMod val="75000"/>
                  </a:srgbClr>
                </a:solidFill>
                <a:ea typeface="Microsoft YaHei" panose="020B0503020204020204" pitchFamily="34" charset="-122"/>
                <a:cs typeface="Calibri" panose="020F0502020204030204" pitchFamily="34" charset="0"/>
              </a:rPr>
              <a:t>The intelligent disk enclosure offloads many internal tasks such as rebuild, greatly improve overall performance.</a:t>
            </a:r>
          </a:p>
          <a:p>
            <a:pPr marL="171450" indent="-171450" defTabSz="1219444">
              <a:lnSpc>
                <a:spcPct val="90000"/>
              </a:lnSpc>
              <a:spcBef>
                <a:spcPts val="600"/>
              </a:spcBef>
              <a:buFont typeface="Arial" panose="020B0604020202020204" pitchFamily="34" charset="0"/>
              <a:buChar char="•"/>
            </a:pPr>
            <a:r>
              <a:rPr lang="en-US" altLang="zh-CN" sz="1300">
                <a:solidFill>
                  <a:srgbClr val="666666">
                    <a:lumMod val="75000"/>
                  </a:srgbClr>
                </a:solidFill>
                <a:ea typeface="Microsoft YaHei" panose="020B0503020204020204" pitchFamily="34" charset="-122"/>
                <a:cs typeface="Calibri" panose="020F0502020204030204" pitchFamily="34" charset="0"/>
              </a:rPr>
              <a:t>Multi-queue and polling,</a:t>
            </a:r>
            <a:r>
              <a:rPr lang="zh-CN" altLang="en-US" sz="1300">
                <a:solidFill>
                  <a:srgbClr val="666666">
                    <a:lumMod val="75000"/>
                  </a:srgbClr>
                </a:solidFill>
                <a:ea typeface="Microsoft YaHei" panose="020B0503020204020204" pitchFamily="34" charset="-122"/>
                <a:cs typeface="Calibri" panose="020F0502020204030204" pitchFamily="34" charset="0"/>
              </a:rPr>
              <a:t> </a:t>
            </a:r>
            <a:r>
              <a:rPr lang="en-US" altLang="zh-CN" sz="1300">
                <a:solidFill>
                  <a:srgbClr val="666666">
                    <a:lumMod val="75000"/>
                  </a:srgbClr>
                </a:solidFill>
                <a:ea typeface="Microsoft YaHei" panose="020B0503020204020204" pitchFamily="34" charset="-122"/>
                <a:cs typeface="Calibri" panose="020F0502020204030204" pitchFamily="34" charset="0"/>
              </a:rPr>
              <a:t>lock-free.</a:t>
            </a:r>
          </a:p>
        </p:txBody>
      </p:sp>
      <p:sp>
        <p:nvSpPr>
          <p:cNvPr id="43" name="矩形 1259">
            <a:extLst>
              <a:ext uri="{FF2B5EF4-FFF2-40B4-BE49-F238E27FC236}">
                <a16:creationId xmlns:a16="http://schemas.microsoft.com/office/drawing/2014/main" id="{B510E269-C692-4896-9BDB-730E417220E2}"/>
              </a:ext>
            </a:extLst>
          </p:cNvPr>
          <p:cNvSpPr/>
          <p:nvPr/>
        </p:nvSpPr>
        <p:spPr>
          <a:xfrm>
            <a:off x="522786" y="307021"/>
            <a:ext cx="10949743" cy="535531"/>
          </a:xfrm>
          <a:prstGeom prst="rect">
            <a:avLst/>
          </a:prstGeom>
        </p:spPr>
        <p:txBody>
          <a:bodyPr/>
          <a:lstStyle/>
          <a:p>
            <a:pPr marL="296950" indent="-296950" algn="ctr" defTabSz="1187798">
              <a:lnSpc>
                <a:spcPct val="90000"/>
              </a:lnSpc>
              <a:spcBef>
                <a:spcPts val="1299"/>
              </a:spcBef>
            </a:pPr>
            <a:r>
              <a:rPr lang="en-US" altLang="zh-CN" sz="2800">
                <a:latin typeface="Arial" panose="020B0604020202020204" pitchFamily="34" charset="0"/>
                <a:ea typeface="微软雅黑" panose="020B0503020204020204" pitchFamily="34" charset="-122"/>
                <a:cs typeface="Arial" panose="020B0604020202020204" pitchFamily="34" charset="0"/>
              </a:rPr>
              <a:t>Huawei End-to-End </a:t>
            </a:r>
            <a:r>
              <a:rPr lang="en-US" altLang="zh-CN" sz="2800" err="1">
                <a:latin typeface="Arial" panose="020B0604020202020204" pitchFamily="34" charset="0"/>
                <a:ea typeface="微软雅黑" panose="020B0503020204020204" pitchFamily="34" charset="-122"/>
                <a:cs typeface="Arial" panose="020B0604020202020204" pitchFamily="34" charset="0"/>
              </a:rPr>
              <a:t>NVMe</a:t>
            </a:r>
            <a:r>
              <a:rPr lang="en-US" altLang="zh-CN" sz="2800">
                <a:latin typeface="Arial" panose="020B0604020202020204" pitchFamily="34" charset="0"/>
                <a:ea typeface="微软雅黑" panose="020B0503020204020204" pitchFamily="34" charset="-122"/>
                <a:cs typeface="Arial" panose="020B0604020202020204" pitchFamily="34" charset="0"/>
              </a:rPr>
              <a:t> over RDMA Fabric</a:t>
            </a:r>
          </a:p>
        </p:txBody>
      </p:sp>
      <p:sp>
        <p:nvSpPr>
          <p:cNvPr id="48" name="云形 74">
            <a:extLst>
              <a:ext uri="{FF2B5EF4-FFF2-40B4-BE49-F238E27FC236}">
                <a16:creationId xmlns:a16="http://schemas.microsoft.com/office/drawing/2014/main" id="{37A086BE-9A78-4DBD-A7CF-854ADA843AD9}"/>
              </a:ext>
            </a:extLst>
          </p:cNvPr>
          <p:cNvSpPr/>
          <p:nvPr/>
        </p:nvSpPr>
        <p:spPr bwMode="auto">
          <a:xfrm>
            <a:off x="1606190" y="4800232"/>
            <a:ext cx="2546502" cy="294079"/>
          </a:xfrm>
          <a:prstGeom prst="cloud">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44" tIns="34267" rIns="68544" bIns="34267" anchor="ctr"/>
          <a:lstStyle/>
          <a:p>
            <a:pPr algn="ctr" defTabSz="910958" fontAlgn="auto">
              <a:spcBef>
                <a:spcPts val="0"/>
              </a:spcBef>
              <a:spcAft>
                <a:spcPts val="0"/>
              </a:spcAft>
              <a:defRPr/>
            </a:pPr>
            <a:r>
              <a:rPr lang="en-US" altLang="zh-CN" sz="1100">
                <a:solidFill>
                  <a:schemeClr val="tx1"/>
                </a:solidFill>
                <a:latin typeface="Times New Roman" pitchFamily="18" charset="0"/>
                <a:cs typeface="Times New Roman" pitchFamily="18" charset="0"/>
              </a:rPr>
              <a:t>100G/</a:t>
            </a:r>
            <a:r>
              <a:rPr lang="en-US" altLang="zh-CN" sz="1100" err="1">
                <a:solidFill>
                  <a:schemeClr val="tx1"/>
                </a:solidFill>
                <a:latin typeface="Times New Roman" pitchFamily="18" charset="0"/>
                <a:cs typeface="Times New Roman" pitchFamily="18" charset="0"/>
              </a:rPr>
              <a:t>RoCE</a:t>
            </a:r>
            <a:endParaRPr lang="zh-CN" altLang="en-US" sz="1100">
              <a:solidFill>
                <a:schemeClr val="tx1"/>
              </a:solidFill>
              <a:latin typeface="Times New Roman" pitchFamily="18" charset="0"/>
              <a:cs typeface="Times New Roman" pitchFamily="18" charset="0"/>
            </a:endParaRPr>
          </a:p>
        </p:txBody>
      </p:sp>
      <p:sp>
        <p:nvSpPr>
          <p:cNvPr id="49" name="云形 100">
            <a:extLst>
              <a:ext uri="{FF2B5EF4-FFF2-40B4-BE49-F238E27FC236}">
                <a16:creationId xmlns:a16="http://schemas.microsoft.com/office/drawing/2014/main" id="{D6AAF831-2C4C-4514-A8F4-C891BDCAA053}"/>
              </a:ext>
            </a:extLst>
          </p:cNvPr>
          <p:cNvSpPr/>
          <p:nvPr/>
        </p:nvSpPr>
        <p:spPr bwMode="auto">
          <a:xfrm>
            <a:off x="1659719" y="2061123"/>
            <a:ext cx="2656154" cy="327092"/>
          </a:xfrm>
          <a:prstGeom prst="cloud">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44" tIns="34267" rIns="68544" bIns="34267" anchor="ctr"/>
          <a:lstStyle/>
          <a:p>
            <a:pPr algn="ctr" defTabSz="910958" fontAlgn="auto">
              <a:spcBef>
                <a:spcPts val="0"/>
              </a:spcBef>
              <a:spcAft>
                <a:spcPts val="0"/>
              </a:spcAft>
              <a:defRPr/>
            </a:pPr>
            <a:r>
              <a:rPr lang="en-US" altLang="zh-CN" sz="1100">
                <a:solidFill>
                  <a:schemeClr val="tx1"/>
                </a:solidFill>
                <a:latin typeface="Times New Roman" pitchFamily="18" charset="0"/>
                <a:cs typeface="Times New Roman" pitchFamily="18" charset="0"/>
              </a:rPr>
              <a:t>32G/FC</a:t>
            </a:r>
            <a:r>
              <a:rPr lang="zh-CN" altLang="en-US" sz="1100">
                <a:solidFill>
                  <a:schemeClr val="tx1"/>
                </a:solidFill>
                <a:latin typeface="Times New Roman" pitchFamily="18" charset="0"/>
                <a:cs typeface="Times New Roman" pitchFamily="18" charset="0"/>
              </a:rPr>
              <a:t> </a:t>
            </a:r>
            <a:r>
              <a:rPr lang="en-US" altLang="zh-CN" sz="1100">
                <a:solidFill>
                  <a:schemeClr val="tx1"/>
                </a:solidFill>
                <a:latin typeface="Times New Roman" pitchFamily="18" charset="0"/>
                <a:cs typeface="Times New Roman" pitchFamily="18" charset="0"/>
              </a:rPr>
              <a:t>100G/</a:t>
            </a:r>
            <a:r>
              <a:rPr lang="en-US" altLang="zh-CN" sz="1100" err="1">
                <a:solidFill>
                  <a:schemeClr val="tx1"/>
                </a:solidFill>
                <a:latin typeface="Times New Roman" pitchFamily="18" charset="0"/>
                <a:cs typeface="Times New Roman" pitchFamily="18" charset="0"/>
              </a:rPr>
              <a:t>RoCE</a:t>
            </a:r>
            <a:endParaRPr lang="zh-CN" altLang="en-US" sz="1100">
              <a:solidFill>
                <a:schemeClr val="tx1"/>
              </a:solidFill>
              <a:latin typeface="Times New Roman" pitchFamily="18" charset="0"/>
              <a:cs typeface="Times New Roman" pitchFamily="18" charset="0"/>
            </a:endParaRPr>
          </a:p>
        </p:txBody>
      </p:sp>
      <p:sp>
        <p:nvSpPr>
          <p:cNvPr id="50" name="文本框 188">
            <a:extLst>
              <a:ext uri="{FF2B5EF4-FFF2-40B4-BE49-F238E27FC236}">
                <a16:creationId xmlns:a16="http://schemas.microsoft.com/office/drawing/2014/main" id="{50C86A50-A608-43F2-895E-E14BBF443BF7}"/>
              </a:ext>
            </a:extLst>
          </p:cNvPr>
          <p:cNvSpPr txBox="1"/>
          <p:nvPr/>
        </p:nvSpPr>
        <p:spPr>
          <a:xfrm>
            <a:off x="190633" y="3549761"/>
            <a:ext cx="609710" cy="438535"/>
          </a:xfrm>
          <a:prstGeom prst="rect">
            <a:avLst/>
          </a:prstGeom>
          <a:noFill/>
          <a:ln>
            <a:noFill/>
          </a:ln>
        </p:spPr>
        <p:txBody>
          <a:bodyPr wrap="none" lIns="68544" tIns="34267" rIns="68544" bIns="34267" rtlCol="0">
            <a:spAutoFit/>
          </a:bodyPr>
          <a:lstStyle/>
          <a:p>
            <a:pPr algn="ctr" defTabSz="910958" fontAlgn="auto">
              <a:spcBef>
                <a:spcPts val="0"/>
              </a:spcBef>
              <a:spcAft>
                <a:spcPts val="0"/>
              </a:spcAft>
            </a:pPr>
            <a:r>
              <a:rPr lang="en-US" altLang="zh-CN" sz="1200">
                <a:latin typeface="Times New Roman" pitchFamily="18" charset="0"/>
                <a:ea typeface="宋体"/>
                <a:cs typeface="Times New Roman" pitchFamily="18" charset="0"/>
              </a:rPr>
              <a:t>Storage</a:t>
            </a:r>
          </a:p>
          <a:p>
            <a:pPr algn="ctr" defTabSz="910958" fontAlgn="auto">
              <a:spcBef>
                <a:spcPts val="0"/>
              </a:spcBef>
              <a:spcAft>
                <a:spcPts val="0"/>
              </a:spcAft>
            </a:pPr>
            <a:r>
              <a:rPr lang="en-US" altLang="zh-CN" sz="1200">
                <a:latin typeface="Times New Roman" pitchFamily="18" charset="0"/>
                <a:ea typeface="宋体"/>
                <a:cs typeface="Times New Roman" pitchFamily="18" charset="0"/>
              </a:rPr>
              <a:t>Engine</a:t>
            </a:r>
            <a:endParaRPr lang="zh-CN" altLang="en-US" sz="1200">
              <a:latin typeface="Times New Roman" pitchFamily="18" charset="0"/>
              <a:ea typeface="宋体"/>
              <a:cs typeface="Times New Roman" pitchFamily="18" charset="0"/>
            </a:endParaRPr>
          </a:p>
        </p:txBody>
      </p:sp>
      <p:cxnSp>
        <p:nvCxnSpPr>
          <p:cNvPr id="51" name="直接连接符 215">
            <a:extLst>
              <a:ext uri="{FF2B5EF4-FFF2-40B4-BE49-F238E27FC236}">
                <a16:creationId xmlns:a16="http://schemas.microsoft.com/office/drawing/2014/main" id="{417275B5-6156-4AB1-99EB-82EA2ACD41A5}"/>
              </a:ext>
            </a:extLst>
          </p:cNvPr>
          <p:cNvCxnSpPr>
            <a:stCxn id="115" idx="0"/>
          </p:cNvCxnSpPr>
          <p:nvPr/>
        </p:nvCxnSpPr>
        <p:spPr>
          <a:xfrm>
            <a:off x="1868209" y="1826641"/>
            <a:ext cx="338867" cy="250802"/>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直接连接符 216">
            <a:extLst>
              <a:ext uri="{FF2B5EF4-FFF2-40B4-BE49-F238E27FC236}">
                <a16:creationId xmlns:a16="http://schemas.microsoft.com/office/drawing/2014/main" id="{265AA43B-D1CE-4838-9DBA-9F6B129CB6E3}"/>
              </a:ext>
            </a:extLst>
          </p:cNvPr>
          <p:cNvCxnSpPr>
            <a:endCxn id="59" idx="0"/>
          </p:cNvCxnSpPr>
          <p:nvPr/>
        </p:nvCxnSpPr>
        <p:spPr>
          <a:xfrm flipH="1">
            <a:off x="2535128" y="2360458"/>
            <a:ext cx="220098" cy="415449"/>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圆角矩形 101">
            <a:extLst>
              <a:ext uri="{FF2B5EF4-FFF2-40B4-BE49-F238E27FC236}">
                <a16:creationId xmlns:a16="http://schemas.microsoft.com/office/drawing/2014/main" id="{BEF386F9-7F8A-4C3D-A3A9-9469CA42778D}"/>
              </a:ext>
            </a:extLst>
          </p:cNvPr>
          <p:cNvSpPr/>
          <p:nvPr/>
        </p:nvSpPr>
        <p:spPr>
          <a:xfrm>
            <a:off x="820032" y="2691029"/>
            <a:ext cx="4520829" cy="1953213"/>
          </a:xfrm>
          <a:prstGeom prst="roundRect">
            <a:avLst>
              <a:gd name="adj" fmla="val 7061"/>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44" tIns="34267" rIns="68544" bIns="34267" rtlCol="0" anchor="ctr"/>
          <a:lstStyle/>
          <a:p>
            <a:pPr algn="ctr" defTabSz="910958" fontAlgn="auto">
              <a:spcBef>
                <a:spcPts val="0"/>
              </a:spcBef>
              <a:spcAft>
                <a:spcPts val="0"/>
              </a:spcAft>
            </a:pPr>
            <a:endParaRPr lang="zh-CN" altLang="en-US" sz="900">
              <a:solidFill>
                <a:schemeClr val="tx1"/>
              </a:solidFill>
              <a:latin typeface="Times New Roman" pitchFamily="18" charset="0"/>
              <a:cs typeface="Times New Roman" pitchFamily="18" charset="0"/>
            </a:endParaRPr>
          </a:p>
        </p:txBody>
      </p:sp>
      <p:sp>
        <p:nvSpPr>
          <p:cNvPr id="54" name="圆角矩形 103">
            <a:extLst>
              <a:ext uri="{FF2B5EF4-FFF2-40B4-BE49-F238E27FC236}">
                <a16:creationId xmlns:a16="http://schemas.microsoft.com/office/drawing/2014/main" id="{005D7A64-391F-4A2A-A882-E1EEC16895F0}"/>
              </a:ext>
            </a:extLst>
          </p:cNvPr>
          <p:cNvSpPr/>
          <p:nvPr/>
        </p:nvSpPr>
        <p:spPr bwMode="auto">
          <a:xfrm>
            <a:off x="958047" y="3373634"/>
            <a:ext cx="916501" cy="596728"/>
          </a:xfrm>
          <a:prstGeom prst="roundRect">
            <a:avLst/>
          </a:prstGeom>
          <a:solidFill>
            <a:schemeClr val="tx2">
              <a:lumMod val="40000"/>
              <a:lumOff val="60000"/>
            </a:schemeClr>
          </a:solidFill>
          <a:ln w="12700">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1200">
                <a:latin typeface="Times New Roman" pitchFamily="18" charset="0"/>
                <a:ea typeface="宋体"/>
                <a:cs typeface="Times New Roman" pitchFamily="18" charset="0"/>
              </a:rPr>
              <a:t>Storage Controller</a:t>
            </a:r>
          </a:p>
        </p:txBody>
      </p:sp>
      <p:sp>
        <p:nvSpPr>
          <p:cNvPr id="55" name="圆角矩形 104">
            <a:extLst>
              <a:ext uri="{FF2B5EF4-FFF2-40B4-BE49-F238E27FC236}">
                <a16:creationId xmlns:a16="http://schemas.microsoft.com/office/drawing/2014/main" id="{A39BDD7C-0A64-415B-9FDE-CF5A3E134BB9}"/>
              </a:ext>
            </a:extLst>
          </p:cNvPr>
          <p:cNvSpPr/>
          <p:nvPr/>
        </p:nvSpPr>
        <p:spPr bwMode="auto">
          <a:xfrm>
            <a:off x="2076877" y="3373634"/>
            <a:ext cx="916501" cy="596728"/>
          </a:xfrm>
          <a:prstGeom prst="roundRect">
            <a:avLst/>
          </a:prstGeom>
          <a:solidFill>
            <a:schemeClr val="tx2">
              <a:lumMod val="40000"/>
              <a:lumOff val="60000"/>
            </a:schemeClr>
          </a:solidFill>
          <a:ln w="12700">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1200">
                <a:latin typeface="Times New Roman" pitchFamily="18" charset="0"/>
                <a:ea typeface="宋体"/>
                <a:cs typeface="Times New Roman" pitchFamily="18" charset="0"/>
              </a:rPr>
              <a:t>Storage Controller</a:t>
            </a:r>
          </a:p>
        </p:txBody>
      </p:sp>
      <p:sp>
        <p:nvSpPr>
          <p:cNvPr id="56" name="圆角矩形 106">
            <a:extLst>
              <a:ext uri="{FF2B5EF4-FFF2-40B4-BE49-F238E27FC236}">
                <a16:creationId xmlns:a16="http://schemas.microsoft.com/office/drawing/2014/main" id="{CFD5F949-07FE-4568-8F9D-D474EC4E60D3}"/>
              </a:ext>
            </a:extLst>
          </p:cNvPr>
          <p:cNvSpPr/>
          <p:nvPr/>
        </p:nvSpPr>
        <p:spPr bwMode="auto">
          <a:xfrm>
            <a:off x="3197046" y="3373634"/>
            <a:ext cx="916501" cy="596728"/>
          </a:xfrm>
          <a:prstGeom prst="roundRect">
            <a:avLst/>
          </a:prstGeom>
          <a:solidFill>
            <a:schemeClr val="tx2">
              <a:lumMod val="40000"/>
              <a:lumOff val="60000"/>
            </a:schemeClr>
          </a:solidFill>
          <a:ln w="12700">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1200">
                <a:latin typeface="Times New Roman" pitchFamily="18" charset="0"/>
                <a:ea typeface="宋体"/>
                <a:cs typeface="Times New Roman" pitchFamily="18" charset="0"/>
              </a:rPr>
              <a:t>Storage Controller</a:t>
            </a:r>
          </a:p>
        </p:txBody>
      </p:sp>
      <p:sp>
        <p:nvSpPr>
          <p:cNvPr id="57" name="圆角矩形 107">
            <a:extLst>
              <a:ext uri="{FF2B5EF4-FFF2-40B4-BE49-F238E27FC236}">
                <a16:creationId xmlns:a16="http://schemas.microsoft.com/office/drawing/2014/main" id="{86A906E8-7EFC-4CB3-A5D5-12F8411A6F6B}"/>
              </a:ext>
            </a:extLst>
          </p:cNvPr>
          <p:cNvSpPr/>
          <p:nvPr/>
        </p:nvSpPr>
        <p:spPr bwMode="auto">
          <a:xfrm>
            <a:off x="4315873" y="3373634"/>
            <a:ext cx="916501" cy="596728"/>
          </a:xfrm>
          <a:prstGeom prst="roundRect">
            <a:avLst/>
          </a:prstGeom>
          <a:solidFill>
            <a:schemeClr val="tx2">
              <a:lumMod val="40000"/>
              <a:lumOff val="60000"/>
            </a:schemeClr>
          </a:solidFill>
          <a:ln w="12700">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1200">
                <a:latin typeface="Times New Roman" pitchFamily="18" charset="0"/>
                <a:ea typeface="宋体"/>
                <a:cs typeface="Times New Roman" pitchFamily="18" charset="0"/>
              </a:rPr>
              <a:t>Storage Controller</a:t>
            </a:r>
          </a:p>
        </p:txBody>
      </p:sp>
      <p:sp>
        <p:nvSpPr>
          <p:cNvPr id="58" name="圆角矩形 109">
            <a:extLst>
              <a:ext uri="{FF2B5EF4-FFF2-40B4-BE49-F238E27FC236}">
                <a16:creationId xmlns:a16="http://schemas.microsoft.com/office/drawing/2014/main" id="{B37198A9-3590-4E94-ADD7-3C9497D02F96}"/>
              </a:ext>
            </a:extLst>
          </p:cNvPr>
          <p:cNvSpPr/>
          <p:nvPr/>
        </p:nvSpPr>
        <p:spPr bwMode="auto">
          <a:xfrm>
            <a:off x="958047" y="2775907"/>
            <a:ext cx="916501" cy="202409"/>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800">
                <a:latin typeface="Times New Roman" pitchFamily="18" charset="0"/>
                <a:ea typeface="宋体"/>
                <a:cs typeface="Times New Roman" pitchFamily="18" charset="0"/>
              </a:rPr>
              <a:t>Shared Frontend</a:t>
            </a:r>
          </a:p>
        </p:txBody>
      </p:sp>
      <p:sp>
        <p:nvSpPr>
          <p:cNvPr id="59" name="圆角矩形 110">
            <a:extLst>
              <a:ext uri="{FF2B5EF4-FFF2-40B4-BE49-F238E27FC236}">
                <a16:creationId xmlns:a16="http://schemas.microsoft.com/office/drawing/2014/main" id="{EE162716-DAF8-4922-9958-C761265B7D44}"/>
              </a:ext>
            </a:extLst>
          </p:cNvPr>
          <p:cNvSpPr/>
          <p:nvPr/>
        </p:nvSpPr>
        <p:spPr bwMode="auto">
          <a:xfrm>
            <a:off x="2076877" y="2775907"/>
            <a:ext cx="916501" cy="202409"/>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800">
                <a:latin typeface="Times New Roman" pitchFamily="18" charset="0"/>
                <a:ea typeface="宋体"/>
                <a:cs typeface="Times New Roman" pitchFamily="18" charset="0"/>
              </a:rPr>
              <a:t>Shared Frontend</a:t>
            </a:r>
          </a:p>
        </p:txBody>
      </p:sp>
      <p:sp>
        <p:nvSpPr>
          <p:cNvPr id="60" name="圆角矩形 112">
            <a:extLst>
              <a:ext uri="{FF2B5EF4-FFF2-40B4-BE49-F238E27FC236}">
                <a16:creationId xmlns:a16="http://schemas.microsoft.com/office/drawing/2014/main" id="{353A78F9-8D97-4B15-98FF-31C05172EB3A}"/>
              </a:ext>
            </a:extLst>
          </p:cNvPr>
          <p:cNvSpPr/>
          <p:nvPr/>
        </p:nvSpPr>
        <p:spPr bwMode="auto">
          <a:xfrm>
            <a:off x="3197046" y="2775907"/>
            <a:ext cx="916501" cy="202409"/>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800">
                <a:latin typeface="Times New Roman" pitchFamily="18" charset="0"/>
                <a:ea typeface="宋体"/>
                <a:cs typeface="Times New Roman" pitchFamily="18" charset="0"/>
              </a:rPr>
              <a:t>Shared Frontend</a:t>
            </a:r>
          </a:p>
        </p:txBody>
      </p:sp>
      <p:sp>
        <p:nvSpPr>
          <p:cNvPr id="61" name="圆角矩形 113">
            <a:extLst>
              <a:ext uri="{FF2B5EF4-FFF2-40B4-BE49-F238E27FC236}">
                <a16:creationId xmlns:a16="http://schemas.microsoft.com/office/drawing/2014/main" id="{018E919B-B964-4D72-87BF-362980EB02FF}"/>
              </a:ext>
            </a:extLst>
          </p:cNvPr>
          <p:cNvSpPr/>
          <p:nvPr/>
        </p:nvSpPr>
        <p:spPr bwMode="auto">
          <a:xfrm>
            <a:off x="4315873" y="2775907"/>
            <a:ext cx="916501" cy="202409"/>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800">
                <a:latin typeface="Times New Roman" pitchFamily="18" charset="0"/>
                <a:ea typeface="宋体"/>
                <a:cs typeface="Times New Roman" pitchFamily="18" charset="0"/>
              </a:rPr>
              <a:t>Shared Frontend</a:t>
            </a:r>
          </a:p>
        </p:txBody>
      </p:sp>
      <p:sp>
        <p:nvSpPr>
          <p:cNvPr id="62" name="圆角矩形 115">
            <a:extLst>
              <a:ext uri="{FF2B5EF4-FFF2-40B4-BE49-F238E27FC236}">
                <a16:creationId xmlns:a16="http://schemas.microsoft.com/office/drawing/2014/main" id="{628045E0-EE8E-430F-9B38-75F9BE1E4C82}"/>
              </a:ext>
            </a:extLst>
          </p:cNvPr>
          <p:cNvSpPr/>
          <p:nvPr/>
        </p:nvSpPr>
        <p:spPr bwMode="auto">
          <a:xfrm>
            <a:off x="958047" y="4330932"/>
            <a:ext cx="916501" cy="230478"/>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a:latin typeface="Times New Roman" pitchFamily="18" charset="0"/>
                <a:ea typeface="宋体"/>
                <a:cs typeface="Times New Roman" pitchFamily="18" charset="0"/>
              </a:rPr>
              <a:t>Shared Backend</a:t>
            </a:r>
          </a:p>
        </p:txBody>
      </p:sp>
      <p:sp>
        <p:nvSpPr>
          <p:cNvPr id="63" name="圆角矩形 116">
            <a:extLst>
              <a:ext uri="{FF2B5EF4-FFF2-40B4-BE49-F238E27FC236}">
                <a16:creationId xmlns:a16="http://schemas.microsoft.com/office/drawing/2014/main" id="{17E320F3-58B9-4E88-AE85-42C2EA0C0976}"/>
              </a:ext>
            </a:extLst>
          </p:cNvPr>
          <p:cNvSpPr/>
          <p:nvPr/>
        </p:nvSpPr>
        <p:spPr bwMode="auto">
          <a:xfrm>
            <a:off x="2076876" y="4330932"/>
            <a:ext cx="916501" cy="230478"/>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a:latin typeface="Times New Roman" pitchFamily="18" charset="0"/>
                <a:ea typeface="宋体"/>
                <a:cs typeface="Times New Roman" pitchFamily="18" charset="0"/>
              </a:rPr>
              <a:t>Shared Backend</a:t>
            </a:r>
          </a:p>
        </p:txBody>
      </p:sp>
      <p:sp>
        <p:nvSpPr>
          <p:cNvPr id="64" name="圆角矩形 118">
            <a:extLst>
              <a:ext uri="{FF2B5EF4-FFF2-40B4-BE49-F238E27FC236}">
                <a16:creationId xmlns:a16="http://schemas.microsoft.com/office/drawing/2014/main" id="{FE2F5185-C542-4A90-AD0C-53059DD93B55}"/>
              </a:ext>
            </a:extLst>
          </p:cNvPr>
          <p:cNvSpPr/>
          <p:nvPr/>
        </p:nvSpPr>
        <p:spPr bwMode="auto">
          <a:xfrm>
            <a:off x="3197046" y="4330932"/>
            <a:ext cx="916501" cy="230478"/>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a:latin typeface="Times New Roman" pitchFamily="18" charset="0"/>
                <a:ea typeface="宋体"/>
                <a:cs typeface="Times New Roman" pitchFamily="18" charset="0"/>
              </a:rPr>
              <a:t>Shared Backend</a:t>
            </a:r>
          </a:p>
        </p:txBody>
      </p:sp>
      <p:sp>
        <p:nvSpPr>
          <p:cNvPr id="65" name="圆角矩形 119">
            <a:extLst>
              <a:ext uri="{FF2B5EF4-FFF2-40B4-BE49-F238E27FC236}">
                <a16:creationId xmlns:a16="http://schemas.microsoft.com/office/drawing/2014/main" id="{94A905D7-C492-40F2-88E9-CD78B98842AC}"/>
              </a:ext>
            </a:extLst>
          </p:cNvPr>
          <p:cNvSpPr/>
          <p:nvPr/>
        </p:nvSpPr>
        <p:spPr bwMode="auto">
          <a:xfrm>
            <a:off x="4315873" y="4330932"/>
            <a:ext cx="916501" cy="230478"/>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a:latin typeface="Times New Roman" pitchFamily="18" charset="0"/>
                <a:ea typeface="宋体"/>
                <a:cs typeface="Times New Roman" pitchFamily="18" charset="0"/>
              </a:rPr>
              <a:t>Shared Backend</a:t>
            </a:r>
          </a:p>
        </p:txBody>
      </p:sp>
      <p:cxnSp>
        <p:nvCxnSpPr>
          <p:cNvPr id="66" name="直接连接符 121">
            <a:extLst>
              <a:ext uri="{FF2B5EF4-FFF2-40B4-BE49-F238E27FC236}">
                <a16:creationId xmlns:a16="http://schemas.microsoft.com/office/drawing/2014/main" id="{6EAA2069-4C5B-4215-8ACC-4ED47A1D2A0F}"/>
              </a:ext>
            </a:extLst>
          </p:cNvPr>
          <p:cNvCxnSpPr>
            <a:stCxn id="62" idx="0"/>
            <a:endCxn id="54" idx="2"/>
          </p:cNvCxnSpPr>
          <p:nvPr/>
        </p:nvCxnSpPr>
        <p:spPr>
          <a:xfrm flipV="1">
            <a:off x="1416298" y="3970362"/>
            <a:ext cx="0"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直接连接符 122">
            <a:extLst>
              <a:ext uri="{FF2B5EF4-FFF2-40B4-BE49-F238E27FC236}">
                <a16:creationId xmlns:a16="http://schemas.microsoft.com/office/drawing/2014/main" id="{B7535851-F312-496A-B154-20FE521CED0C}"/>
              </a:ext>
            </a:extLst>
          </p:cNvPr>
          <p:cNvCxnSpPr>
            <a:stCxn id="62" idx="0"/>
            <a:endCxn id="55" idx="2"/>
          </p:cNvCxnSpPr>
          <p:nvPr/>
        </p:nvCxnSpPr>
        <p:spPr>
          <a:xfrm flipV="1">
            <a:off x="1416298" y="3970362"/>
            <a:ext cx="1118830"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 name="直接连接符 124">
            <a:extLst>
              <a:ext uri="{FF2B5EF4-FFF2-40B4-BE49-F238E27FC236}">
                <a16:creationId xmlns:a16="http://schemas.microsoft.com/office/drawing/2014/main" id="{619E5729-C433-42F2-B433-A229E1C19002}"/>
              </a:ext>
            </a:extLst>
          </p:cNvPr>
          <p:cNvCxnSpPr>
            <a:stCxn id="62" idx="0"/>
            <a:endCxn id="56" idx="2"/>
          </p:cNvCxnSpPr>
          <p:nvPr/>
        </p:nvCxnSpPr>
        <p:spPr>
          <a:xfrm flipV="1">
            <a:off x="1416298" y="3970362"/>
            <a:ext cx="2238999"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9" name="直接连接符 125">
            <a:extLst>
              <a:ext uri="{FF2B5EF4-FFF2-40B4-BE49-F238E27FC236}">
                <a16:creationId xmlns:a16="http://schemas.microsoft.com/office/drawing/2014/main" id="{F15C1B51-190E-48A7-8D10-DC4AD3BEE26B}"/>
              </a:ext>
            </a:extLst>
          </p:cNvPr>
          <p:cNvCxnSpPr>
            <a:stCxn id="62" idx="0"/>
            <a:endCxn id="57" idx="2"/>
          </p:cNvCxnSpPr>
          <p:nvPr/>
        </p:nvCxnSpPr>
        <p:spPr>
          <a:xfrm flipV="1">
            <a:off x="1416298" y="3970362"/>
            <a:ext cx="3357826"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直接连接符 127">
            <a:extLst>
              <a:ext uri="{FF2B5EF4-FFF2-40B4-BE49-F238E27FC236}">
                <a16:creationId xmlns:a16="http://schemas.microsoft.com/office/drawing/2014/main" id="{EA9EF207-5BFD-4644-AD30-20A78698650A}"/>
              </a:ext>
            </a:extLst>
          </p:cNvPr>
          <p:cNvCxnSpPr>
            <a:stCxn id="63" idx="0"/>
            <a:endCxn id="54" idx="2"/>
          </p:cNvCxnSpPr>
          <p:nvPr/>
        </p:nvCxnSpPr>
        <p:spPr>
          <a:xfrm flipH="1" flipV="1">
            <a:off x="1416298" y="3970362"/>
            <a:ext cx="1118829"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直接连接符 128">
            <a:extLst>
              <a:ext uri="{FF2B5EF4-FFF2-40B4-BE49-F238E27FC236}">
                <a16:creationId xmlns:a16="http://schemas.microsoft.com/office/drawing/2014/main" id="{CBA2DE23-0D2F-4018-97F6-3B6BDC90B6C2}"/>
              </a:ext>
            </a:extLst>
          </p:cNvPr>
          <p:cNvCxnSpPr>
            <a:stCxn id="63" idx="0"/>
            <a:endCxn id="55" idx="2"/>
          </p:cNvCxnSpPr>
          <p:nvPr/>
        </p:nvCxnSpPr>
        <p:spPr>
          <a:xfrm flipV="1">
            <a:off x="2535127" y="3970362"/>
            <a:ext cx="1"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直接连接符 130">
            <a:extLst>
              <a:ext uri="{FF2B5EF4-FFF2-40B4-BE49-F238E27FC236}">
                <a16:creationId xmlns:a16="http://schemas.microsoft.com/office/drawing/2014/main" id="{4101A0D0-E872-402D-A8F1-01AEC6C78D7B}"/>
              </a:ext>
            </a:extLst>
          </p:cNvPr>
          <p:cNvCxnSpPr>
            <a:stCxn id="63" idx="0"/>
            <a:endCxn id="56" idx="2"/>
          </p:cNvCxnSpPr>
          <p:nvPr/>
        </p:nvCxnSpPr>
        <p:spPr>
          <a:xfrm flipV="1">
            <a:off x="2535127" y="3970362"/>
            <a:ext cx="1120170"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直接连接符 131">
            <a:extLst>
              <a:ext uri="{FF2B5EF4-FFF2-40B4-BE49-F238E27FC236}">
                <a16:creationId xmlns:a16="http://schemas.microsoft.com/office/drawing/2014/main" id="{AF648C11-D94C-40D4-BC4E-6DD2D37F364C}"/>
              </a:ext>
            </a:extLst>
          </p:cNvPr>
          <p:cNvCxnSpPr>
            <a:stCxn id="63" idx="0"/>
            <a:endCxn id="57" idx="2"/>
          </p:cNvCxnSpPr>
          <p:nvPr/>
        </p:nvCxnSpPr>
        <p:spPr>
          <a:xfrm flipV="1">
            <a:off x="2535127" y="3970362"/>
            <a:ext cx="2238997"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直接连接符 132">
            <a:extLst>
              <a:ext uri="{FF2B5EF4-FFF2-40B4-BE49-F238E27FC236}">
                <a16:creationId xmlns:a16="http://schemas.microsoft.com/office/drawing/2014/main" id="{9B371046-2B1B-4468-8C53-2868D6653580}"/>
              </a:ext>
            </a:extLst>
          </p:cNvPr>
          <p:cNvCxnSpPr>
            <a:stCxn id="64" idx="0"/>
            <a:endCxn id="56" idx="2"/>
          </p:cNvCxnSpPr>
          <p:nvPr/>
        </p:nvCxnSpPr>
        <p:spPr>
          <a:xfrm flipV="1">
            <a:off x="3655297" y="3970362"/>
            <a:ext cx="0"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直接连接符 133">
            <a:extLst>
              <a:ext uri="{FF2B5EF4-FFF2-40B4-BE49-F238E27FC236}">
                <a16:creationId xmlns:a16="http://schemas.microsoft.com/office/drawing/2014/main" id="{956EB636-016A-41E6-8DD6-2C047DB3D00E}"/>
              </a:ext>
            </a:extLst>
          </p:cNvPr>
          <p:cNvCxnSpPr>
            <a:stCxn id="64" idx="0"/>
            <a:endCxn id="57" idx="2"/>
          </p:cNvCxnSpPr>
          <p:nvPr/>
        </p:nvCxnSpPr>
        <p:spPr>
          <a:xfrm flipV="1">
            <a:off x="3655297" y="3970362"/>
            <a:ext cx="1118827"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直接连接符 134">
            <a:extLst>
              <a:ext uri="{FF2B5EF4-FFF2-40B4-BE49-F238E27FC236}">
                <a16:creationId xmlns:a16="http://schemas.microsoft.com/office/drawing/2014/main" id="{572A83E1-71F9-4E2D-90A8-AD49CC6690B5}"/>
              </a:ext>
            </a:extLst>
          </p:cNvPr>
          <p:cNvCxnSpPr>
            <a:stCxn id="65" idx="0"/>
            <a:endCxn id="56" idx="2"/>
          </p:cNvCxnSpPr>
          <p:nvPr/>
        </p:nvCxnSpPr>
        <p:spPr>
          <a:xfrm flipH="1" flipV="1">
            <a:off x="3655297" y="3970362"/>
            <a:ext cx="1118827"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直接连接符 135">
            <a:extLst>
              <a:ext uri="{FF2B5EF4-FFF2-40B4-BE49-F238E27FC236}">
                <a16:creationId xmlns:a16="http://schemas.microsoft.com/office/drawing/2014/main" id="{DE43FFF7-EDDA-4C39-8989-2B2C6F6A43B0}"/>
              </a:ext>
            </a:extLst>
          </p:cNvPr>
          <p:cNvCxnSpPr>
            <a:stCxn id="65" idx="0"/>
            <a:endCxn id="57" idx="2"/>
          </p:cNvCxnSpPr>
          <p:nvPr/>
        </p:nvCxnSpPr>
        <p:spPr>
          <a:xfrm flipV="1">
            <a:off x="4774124" y="3970362"/>
            <a:ext cx="0"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直接连接符 136">
            <a:extLst>
              <a:ext uri="{FF2B5EF4-FFF2-40B4-BE49-F238E27FC236}">
                <a16:creationId xmlns:a16="http://schemas.microsoft.com/office/drawing/2014/main" id="{376989B6-2F4F-4410-BE58-D5C1819C89BA}"/>
              </a:ext>
            </a:extLst>
          </p:cNvPr>
          <p:cNvCxnSpPr>
            <a:stCxn id="58" idx="2"/>
            <a:endCxn id="54" idx="0"/>
          </p:cNvCxnSpPr>
          <p:nvPr/>
        </p:nvCxnSpPr>
        <p:spPr>
          <a:xfrm>
            <a:off x="1416298" y="2978316"/>
            <a:ext cx="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直接连接符 137">
            <a:extLst>
              <a:ext uri="{FF2B5EF4-FFF2-40B4-BE49-F238E27FC236}">
                <a16:creationId xmlns:a16="http://schemas.microsoft.com/office/drawing/2014/main" id="{99F707E5-B498-4563-AF9A-17C16457CA01}"/>
              </a:ext>
            </a:extLst>
          </p:cNvPr>
          <p:cNvCxnSpPr>
            <a:stCxn id="58" idx="2"/>
            <a:endCxn id="55" idx="0"/>
          </p:cNvCxnSpPr>
          <p:nvPr/>
        </p:nvCxnSpPr>
        <p:spPr>
          <a:xfrm>
            <a:off x="1416298" y="2978316"/>
            <a:ext cx="111883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直接连接符 138">
            <a:extLst>
              <a:ext uri="{FF2B5EF4-FFF2-40B4-BE49-F238E27FC236}">
                <a16:creationId xmlns:a16="http://schemas.microsoft.com/office/drawing/2014/main" id="{6ADC7DAA-89CB-49CD-A0E5-8BC03391B21D}"/>
              </a:ext>
            </a:extLst>
          </p:cNvPr>
          <p:cNvCxnSpPr>
            <a:stCxn id="58" idx="2"/>
            <a:endCxn id="56" idx="0"/>
          </p:cNvCxnSpPr>
          <p:nvPr/>
        </p:nvCxnSpPr>
        <p:spPr>
          <a:xfrm>
            <a:off x="1416298" y="2978316"/>
            <a:ext cx="2238999"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直接连接符 139">
            <a:extLst>
              <a:ext uri="{FF2B5EF4-FFF2-40B4-BE49-F238E27FC236}">
                <a16:creationId xmlns:a16="http://schemas.microsoft.com/office/drawing/2014/main" id="{93D0B1E5-BBEB-4025-9CDD-632469756AB3}"/>
              </a:ext>
            </a:extLst>
          </p:cNvPr>
          <p:cNvCxnSpPr>
            <a:stCxn id="58" idx="2"/>
            <a:endCxn id="57" idx="0"/>
          </p:cNvCxnSpPr>
          <p:nvPr/>
        </p:nvCxnSpPr>
        <p:spPr>
          <a:xfrm>
            <a:off x="1416298" y="2978316"/>
            <a:ext cx="3357826"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2" name="直接连接符 140">
            <a:extLst>
              <a:ext uri="{FF2B5EF4-FFF2-40B4-BE49-F238E27FC236}">
                <a16:creationId xmlns:a16="http://schemas.microsoft.com/office/drawing/2014/main" id="{34423E02-7723-4D9A-BFD4-811E85B140DB}"/>
              </a:ext>
            </a:extLst>
          </p:cNvPr>
          <p:cNvCxnSpPr>
            <a:stCxn id="59" idx="2"/>
            <a:endCxn id="54" idx="0"/>
          </p:cNvCxnSpPr>
          <p:nvPr/>
        </p:nvCxnSpPr>
        <p:spPr>
          <a:xfrm flipH="1">
            <a:off x="1416298" y="2978316"/>
            <a:ext cx="111883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3" name="直接连接符 141">
            <a:extLst>
              <a:ext uri="{FF2B5EF4-FFF2-40B4-BE49-F238E27FC236}">
                <a16:creationId xmlns:a16="http://schemas.microsoft.com/office/drawing/2014/main" id="{263486FA-5B05-4CDE-889C-29BBDB3EC5E8}"/>
              </a:ext>
            </a:extLst>
          </p:cNvPr>
          <p:cNvCxnSpPr>
            <a:stCxn id="59" idx="2"/>
            <a:endCxn id="55" idx="0"/>
          </p:cNvCxnSpPr>
          <p:nvPr/>
        </p:nvCxnSpPr>
        <p:spPr>
          <a:xfrm>
            <a:off x="2535128" y="2978316"/>
            <a:ext cx="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4" name="直接连接符 142">
            <a:extLst>
              <a:ext uri="{FF2B5EF4-FFF2-40B4-BE49-F238E27FC236}">
                <a16:creationId xmlns:a16="http://schemas.microsoft.com/office/drawing/2014/main" id="{7B5242F7-9B07-4CAD-8948-1247BA84AB42}"/>
              </a:ext>
            </a:extLst>
          </p:cNvPr>
          <p:cNvCxnSpPr>
            <a:stCxn id="59" idx="2"/>
            <a:endCxn id="56" idx="0"/>
          </p:cNvCxnSpPr>
          <p:nvPr/>
        </p:nvCxnSpPr>
        <p:spPr>
          <a:xfrm>
            <a:off x="2535128" y="2978316"/>
            <a:ext cx="1120169"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直接连接符 143">
            <a:extLst>
              <a:ext uri="{FF2B5EF4-FFF2-40B4-BE49-F238E27FC236}">
                <a16:creationId xmlns:a16="http://schemas.microsoft.com/office/drawing/2014/main" id="{839186E7-BB77-4114-9EF6-31144846B82F}"/>
              </a:ext>
            </a:extLst>
          </p:cNvPr>
          <p:cNvCxnSpPr>
            <a:stCxn id="59" idx="2"/>
            <a:endCxn id="57" idx="0"/>
          </p:cNvCxnSpPr>
          <p:nvPr/>
        </p:nvCxnSpPr>
        <p:spPr>
          <a:xfrm>
            <a:off x="2535128" y="2978316"/>
            <a:ext cx="2238996"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直接连接符 144">
            <a:extLst>
              <a:ext uri="{FF2B5EF4-FFF2-40B4-BE49-F238E27FC236}">
                <a16:creationId xmlns:a16="http://schemas.microsoft.com/office/drawing/2014/main" id="{AEA37D92-3A85-4181-87CB-C6AB6356BE9A}"/>
              </a:ext>
            </a:extLst>
          </p:cNvPr>
          <p:cNvCxnSpPr>
            <a:endCxn id="54" idx="0"/>
          </p:cNvCxnSpPr>
          <p:nvPr/>
        </p:nvCxnSpPr>
        <p:spPr>
          <a:xfrm flipH="1">
            <a:off x="1416298" y="3171229"/>
            <a:ext cx="2239007" cy="20240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直接连接符 145">
            <a:extLst>
              <a:ext uri="{FF2B5EF4-FFF2-40B4-BE49-F238E27FC236}">
                <a16:creationId xmlns:a16="http://schemas.microsoft.com/office/drawing/2014/main" id="{0FBD4B92-BAA0-46D3-AF6B-FA288DD5A4BA}"/>
              </a:ext>
            </a:extLst>
          </p:cNvPr>
          <p:cNvCxnSpPr>
            <a:stCxn id="60" idx="2"/>
            <a:endCxn id="55" idx="0"/>
          </p:cNvCxnSpPr>
          <p:nvPr/>
        </p:nvCxnSpPr>
        <p:spPr>
          <a:xfrm flipH="1">
            <a:off x="2535128" y="2978316"/>
            <a:ext cx="1120169"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8" name="直接连接符 146">
            <a:extLst>
              <a:ext uri="{FF2B5EF4-FFF2-40B4-BE49-F238E27FC236}">
                <a16:creationId xmlns:a16="http://schemas.microsoft.com/office/drawing/2014/main" id="{DF19AAC8-BE92-429E-9C14-8A0F86CE1375}"/>
              </a:ext>
            </a:extLst>
          </p:cNvPr>
          <p:cNvCxnSpPr>
            <a:stCxn id="60" idx="2"/>
            <a:endCxn id="56" idx="0"/>
          </p:cNvCxnSpPr>
          <p:nvPr/>
        </p:nvCxnSpPr>
        <p:spPr>
          <a:xfrm>
            <a:off x="3655297" y="2978316"/>
            <a:ext cx="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9" name="直接连接符 147">
            <a:extLst>
              <a:ext uri="{FF2B5EF4-FFF2-40B4-BE49-F238E27FC236}">
                <a16:creationId xmlns:a16="http://schemas.microsoft.com/office/drawing/2014/main" id="{193E97A2-F20F-4E1E-ADA1-53C28B46EC5D}"/>
              </a:ext>
            </a:extLst>
          </p:cNvPr>
          <p:cNvCxnSpPr>
            <a:stCxn id="60" idx="2"/>
            <a:endCxn id="57" idx="0"/>
          </p:cNvCxnSpPr>
          <p:nvPr/>
        </p:nvCxnSpPr>
        <p:spPr>
          <a:xfrm>
            <a:off x="3655297" y="2978316"/>
            <a:ext cx="1118827"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0" name="直接连接符 148">
            <a:extLst>
              <a:ext uri="{FF2B5EF4-FFF2-40B4-BE49-F238E27FC236}">
                <a16:creationId xmlns:a16="http://schemas.microsoft.com/office/drawing/2014/main" id="{6743053E-BB35-4EBC-AB78-5A62E627EA1E}"/>
              </a:ext>
            </a:extLst>
          </p:cNvPr>
          <p:cNvCxnSpPr>
            <a:stCxn id="61" idx="2"/>
            <a:endCxn id="54" idx="0"/>
          </p:cNvCxnSpPr>
          <p:nvPr/>
        </p:nvCxnSpPr>
        <p:spPr>
          <a:xfrm flipH="1">
            <a:off x="1416298" y="2978316"/>
            <a:ext cx="3357826"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1" name="直接连接符 149">
            <a:extLst>
              <a:ext uri="{FF2B5EF4-FFF2-40B4-BE49-F238E27FC236}">
                <a16:creationId xmlns:a16="http://schemas.microsoft.com/office/drawing/2014/main" id="{DAC49F9E-4A06-469E-9112-3E153999CC55}"/>
              </a:ext>
            </a:extLst>
          </p:cNvPr>
          <p:cNvCxnSpPr>
            <a:stCxn id="61" idx="2"/>
            <a:endCxn id="55" idx="0"/>
          </p:cNvCxnSpPr>
          <p:nvPr/>
        </p:nvCxnSpPr>
        <p:spPr>
          <a:xfrm flipH="1">
            <a:off x="2535128" y="2978316"/>
            <a:ext cx="2238996"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2" name="直接连接符 150">
            <a:extLst>
              <a:ext uri="{FF2B5EF4-FFF2-40B4-BE49-F238E27FC236}">
                <a16:creationId xmlns:a16="http://schemas.microsoft.com/office/drawing/2014/main" id="{36B4420A-A86E-4485-AA45-8EA4330AFFBA}"/>
              </a:ext>
            </a:extLst>
          </p:cNvPr>
          <p:cNvCxnSpPr>
            <a:stCxn id="61" idx="2"/>
            <a:endCxn id="56" idx="0"/>
          </p:cNvCxnSpPr>
          <p:nvPr/>
        </p:nvCxnSpPr>
        <p:spPr>
          <a:xfrm flipH="1">
            <a:off x="3655297" y="2978316"/>
            <a:ext cx="1118827"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3" name="直接连接符 151">
            <a:extLst>
              <a:ext uri="{FF2B5EF4-FFF2-40B4-BE49-F238E27FC236}">
                <a16:creationId xmlns:a16="http://schemas.microsoft.com/office/drawing/2014/main" id="{3F6C6CB9-3E02-4DAD-AE6D-48DAEFBE9906}"/>
              </a:ext>
            </a:extLst>
          </p:cNvPr>
          <p:cNvCxnSpPr>
            <a:stCxn id="61" idx="2"/>
            <a:endCxn id="57" idx="0"/>
          </p:cNvCxnSpPr>
          <p:nvPr/>
        </p:nvCxnSpPr>
        <p:spPr>
          <a:xfrm>
            <a:off x="4774124" y="2978316"/>
            <a:ext cx="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4" name="直接连接符 134">
            <a:extLst>
              <a:ext uri="{FF2B5EF4-FFF2-40B4-BE49-F238E27FC236}">
                <a16:creationId xmlns:a16="http://schemas.microsoft.com/office/drawing/2014/main" id="{AECD8F2E-B216-4831-871A-C7437F6A61CE}"/>
              </a:ext>
            </a:extLst>
          </p:cNvPr>
          <p:cNvCxnSpPr>
            <a:stCxn id="65" idx="0"/>
            <a:endCxn id="55" idx="2"/>
          </p:cNvCxnSpPr>
          <p:nvPr/>
        </p:nvCxnSpPr>
        <p:spPr>
          <a:xfrm flipH="1" flipV="1">
            <a:off x="2535128" y="3970362"/>
            <a:ext cx="2238996"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5" name="直接连接符 134">
            <a:extLst>
              <a:ext uri="{FF2B5EF4-FFF2-40B4-BE49-F238E27FC236}">
                <a16:creationId xmlns:a16="http://schemas.microsoft.com/office/drawing/2014/main" id="{80AA5047-FDB2-4EFE-B63E-7B7F9E61827B}"/>
              </a:ext>
            </a:extLst>
          </p:cNvPr>
          <p:cNvCxnSpPr>
            <a:stCxn id="65" idx="0"/>
            <a:endCxn id="54" idx="2"/>
          </p:cNvCxnSpPr>
          <p:nvPr/>
        </p:nvCxnSpPr>
        <p:spPr>
          <a:xfrm flipH="1" flipV="1">
            <a:off x="1416298" y="3970362"/>
            <a:ext cx="3357826"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6" name="直接连接符 134">
            <a:extLst>
              <a:ext uri="{FF2B5EF4-FFF2-40B4-BE49-F238E27FC236}">
                <a16:creationId xmlns:a16="http://schemas.microsoft.com/office/drawing/2014/main" id="{6AB1093F-965D-4800-90B1-88ABB1E903C1}"/>
              </a:ext>
            </a:extLst>
          </p:cNvPr>
          <p:cNvCxnSpPr>
            <a:stCxn id="64" idx="0"/>
            <a:endCxn id="55" idx="2"/>
          </p:cNvCxnSpPr>
          <p:nvPr/>
        </p:nvCxnSpPr>
        <p:spPr>
          <a:xfrm flipH="1" flipV="1">
            <a:off x="2535128" y="3970362"/>
            <a:ext cx="1120169"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7" name="直接连接符 134">
            <a:extLst>
              <a:ext uri="{FF2B5EF4-FFF2-40B4-BE49-F238E27FC236}">
                <a16:creationId xmlns:a16="http://schemas.microsoft.com/office/drawing/2014/main" id="{2CC53593-5B81-4AA8-8AAD-CDAAF8188CE0}"/>
              </a:ext>
            </a:extLst>
          </p:cNvPr>
          <p:cNvCxnSpPr>
            <a:stCxn id="64" idx="0"/>
            <a:endCxn id="54" idx="2"/>
          </p:cNvCxnSpPr>
          <p:nvPr/>
        </p:nvCxnSpPr>
        <p:spPr>
          <a:xfrm flipH="1" flipV="1">
            <a:off x="1416298" y="3970362"/>
            <a:ext cx="2238999"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sp>
        <p:nvSpPr>
          <p:cNvPr id="98" name="圆角矩形 75">
            <a:extLst>
              <a:ext uri="{FF2B5EF4-FFF2-40B4-BE49-F238E27FC236}">
                <a16:creationId xmlns:a16="http://schemas.microsoft.com/office/drawing/2014/main" id="{4E9E17BA-4241-4721-9EFB-6A17F8F5EF0B}"/>
              </a:ext>
            </a:extLst>
          </p:cNvPr>
          <p:cNvSpPr/>
          <p:nvPr/>
        </p:nvSpPr>
        <p:spPr bwMode="auto">
          <a:xfrm>
            <a:off x="757272" y="5262100"/>
            <a:ext cx="1084917" cy="965087"/>
          </a:xfrm>
          <a:prstGeom prst="roundRect">
            <a:avLst/>
          </a:prstGeom>
          <a:noFill/>
          <a:ln>
            <a:solidFill>
              <a:srgbClr val="0070C0"/>
            </a:solidFill>
          </a:ln>
          <a:effectLst/>
        </p:spPr>
        <p:txBody>
          <a:bodyPr lIns="68557" tIns="34276" rIns="68557" bIns="34276" anchor="t"/>
          <a:lstStyle/>
          <a:p>
            <a:pPr algn="ctr" defTabSz="910958">
              <a:buClr>
                <a:srgbClr val="CC9900"/>
              </a:buClr>
              <a:defRPr/>
            </a:pPr>
            <a:r>
              <a:rPr lang="en-US" altLang="zh-CN" sz="1200">
                <a:ea typeface="Microsoft YaHei" panose="020B0503020204020204" pitchFamily="34" charset="-122"/>
              </a:rPr>
              <a:t>Intelligent DAE</a:t>
            </a:r>
            <a:endParaRPr lang="zh-CN" altLang="en-US" sz="1200">
              <a:ea typeface="Microsoft YaHei" panose="020B0503020204020204" pitchFamily="34" charset="-122"/>
            </a:endParaRPr>
          </a:p>
        </p:txBody>
      </p:sp>
      <p:sp>
        <p:nvSpPr>
          <p:cNvPr id="99" name="圆角矩形 79">
            <a:extLst>
              <a:ext uri="{FF2B5EF4-FFF2-40B4-BE49-F238E27FC236}">
                <a16:creationId xmlns:a16="http://schemas.microsoft.com/office/drawing/2014/main" id="{131795FD-8392-4B6E-AD98-C624098B0C4A}"/>
              </a:ext>
            </a:extLst>
          </p:cNvPr>
          <p:cNvSpPr/>
          <p:nvPr/>
        </p:nvSpPr>
        <p:spPr bwMode="auto">
          <a:xfrm>
            <a:off x="1972555" y="5262100"/>
            <a:ext cx="1084917" cy="965087"/>
          </a:xfrm>
          <a:prstGeom prst="roundRect">
            <a:avLst/>
          </a:prstGeom>
          <a:noFill/>
          <a:ln>
            <a:solidFill>
              <a:srgbClr val="0070C0"/>
            </a:solidFill>
          </a:ln>
          <a:effectLst/>
        </p:spPr>
        <p:txBody>
          <a:bodyPr lIns="68557" tIns="34276" rIns="68557" bIns="34276" anchor="t"/>
          <a:lstStyle/>
          <a:p>
            <a:pPr algn="ctr" defTabSz="910958">
              <a:buClr>
                <a:srgbClr val="CC9900"/>
              </a:buClr>
              <a:defRPr/>
            </a:pPr>
            <a:r>
              <a:rPr lang="en-US" altLang="zh-CN" sz="1200">
                <a:ea typeface="Microsoft YaHei" panose="020B0503020204020204" pitchFamily="34" charset="-122"/>
              </a:rPr>
              <a:t>Intelligent DAE</a:t>
            </a:r>
            <a:endParaRPr lang="zh-CN" altLang="en-US" sz="1200">
              <a:ea typeface="Microsoft YaHei" panose="020B0503020204020204" pitchFamily="34" charset="-122"/>
            </a:endParaRPr>
          </a:p>
        </p:txBody>
      </p:sp>
      <p:sp>
        <p:nvSpPr>
          <p:cNvPr id="100" name="圆角矩形 80">
            <a:extLst>
              <a:ext uri="{FF2B5EF4-FFF2-40B4-BE49-F238E27FC236}">
                <a16:creationId xmlns:a16="http://schemas.microsoft.com/office/drawing/2014/main" id="{620D3414-7CD7-4712-99C6-5EF5EF647C9A}"/>
              </a:ext>
            </a:extLst>
          </p:cNvPr>
          <p:cNvSpPr/>
          <p:nvPr/>
        </p:nvSpPr>
        <p:spPr bwMode="auto">
          <a:xfrm>
            <a:off x="3187838" y="5262100"/>
            <a:ext cx="1084917" cy="965087"/>
          </a:xfrm>
          <a:prstGeom prst="roundRect">
            <a:avLst/>
          </a:prstGeom>
          <a:noFill/>
          <a:ln>
            <a:solidFill>
              <a:srgbClr val="0070C0"/>
            </a:solidFill>
          </a:ln>
          <a:effectLst/>
        </p:spPr>
        <p:txBody>
          <a:bodyPr lIns="68557" tIns="34276" rIns="68557" bIns="34276" anchor="t"/>
          <a:lstStyle/>
          <a:p>
            <a:pPr algn="ctr" defTabSz="910958">
              <a:buClr>
                <a:srgbClr val="CC9900"/>
              </a:buClr>
              <a:defRPr/>
            </a:pPr>
            <a:r>
              <a:rPr lang="en-US" altLang="zh-CN" sz="1200">
                <a:ea typeface="Microsoft YaHei" panose="020B0503020204020204" pitchFamily="34" charset="-122"/>
              </a:rPr>
              <a:t>Intelligent DAE</a:t>
            </a:r>
            <a:endParaRPr lang="zh-CN" altLang="en-US" sz="1200">
              <a:ea typeface="Microsoft YaHei" panose="020B0503020204020204" pitchFamily="34" charset="-122"/>
            </a:endParaRPr>
          </a:p>
        </p:txBody>
      </p:sp>
      <p:sp>
        <p:nvSpPr>
          <p:cNvPr id="101" name="圆角矩形 198">
            <a:extLst>
              <a:ext uri="{FF2B5EF4-FFF2-40B4-BE49-F238E27FC236}">
                <a16:creationId xmlns:a16="http://schemas.microsoft.com/office/drawing/2014/main" id="{CCE01658-4518-4CBF-A26F-167E23086F2B}"/>
              </a:ext>
            </a:extLst>
          </p:cNvPr>
          <p:cNvSpPr/>
          <p:nvPr/>
        </p:nvSpPr>
        <p:spPr bwMode="auto">
          <a:xfrm>
            <a:off x="4403121" y="5269457"/>
            <a:ext cx="1084917" cy="965087"/>
          </a:xfrm>
          <a:prstGeom prst="roundRect">
            <a:avLst/>
          </a:prstGeom>
          <a:noFill/>
          <a:ln>
            <a:solidFill>
              <a:srgbClr val="0070C0"/>
            </a:solidFill>
          </a:ln>
          <a:effectLst/>
        </p:spPr>
        <p:txBody>
          <a:bodyPr lIns="68557" tIns="34276" rIns="68557" bIns="34276" anchor="t"/>
          <a:lstStyle/>
          <a:p>
            <a:pPr algn="ctr" defTabSz="910958">
              <a:buClr>
                <a:srgbClr val="CC9900"/>
              </a:buClr>
              <a:defRPr/>
            </a:pPr>
            <a:r>
              <a:rPr lang="en-US" altLang="zh-CN" sz="1200">
                <a:ea typeface="Microsoft YaHei" panose="020B0503020204020204" pitchFamily="34" charset="-122"/>
              </a:rPr>
              <a:t>Intelligent DAE</a:t>
            </a:r>
            <a:endParaRPr lang="zh-CN" altLang="en-US" sz="1200">
              <a:ea typeface="Microsoft YaHei" panose="020B0503020204020204" pitchFamily="34" charset="-122"/>
            </a:endParaRPr>
          </a:p>
        </p:txBody>
      </p:sp>
      <p:grpSp>
        <p:nvGrpSpPr>
          <p:cNvPr id="102" name="Group 1446">
            <a:extLst>
              <a:ext uri="{FF2B5EF4-FFF2-40B4-BE49-F238E27FC236}">
                <a16:creationId xmlns:a16="http://schemas.microsoft.com/office/drawing/2014/main" id="{DF3FD4F3-E14D-4480-8664-D9A841FCF7A7}"/>
              </a:ext>
            </a:extLst>
          </p:cNvPr>
          <p:cNvGrpSpPr/>
          <p:nvPr/>
        </p:nvGrpSpPr>
        <p:grpSpPr>
          <a:xfrm>
            <a:off x="3182992" y="1364906"/>
            <a:ext cx="1750104" cy="258994"/>
            <a:chOff x="2140260" y="2024056"/>
            <a:chExt cx="1589999" cy="326192"/>
          </a:xfrm>
        </p:grpSpPr>
        <p:sp>
          <p:nvSpPr>
            <p:cNvPr id="103" name="Rectangle 1447">
              <a:extLst>
                <a:ext uri="{FF2B5EF4-FFF2-40B4-BE49-F238E27FC236}">
                  <a16:creationId xmlns:a16="http://schemas.microsoft.com/office/drawing/2014/main" id="{5EE7011C-3409-4237-AE41-72C7873A4398}"/>
                </a:ext>
              </a:extLst>
            </p:cNvPr>
            <p:cNvSpPr/>
            <p:nvPr/>
          </p:nvSpPr>
          <p:spPr>
            <a:xfrm>
              <a:off x="2140260" y="2024056"/>
              <a:ext cx="1589999" cy="326192"/>
            </a:xfrm>
            <a:prstGeom prst="rect">
              <a:avLst/>
            </a:prstGeom>
            <a:noFill/>
            <a:ln w="25400" cap="flat" cmpd="sng" algn="ctr">
              <a:solidFill>
                <a:srgbClr val="00B0F0"/>
              </a:solidFill>
              <a:prstDash val="solid"/>
            </a:ln>
            <a:effectLst/>
          </p:spPr>
          <p:txBody>
            <a:bodyPr rtlCol="0" anchor="ctr"/>
            <a:lstStyle/>
            <a:p>
              <a:pPr algn="ctr" defTabSz="1219272"/>
              <a:endParaRPr lang="en-US" sz="2400" kern="0">
                <a:solidFill>
                  <a:prstClr val="white"/>
                </a:solidFill>
                <a:ea typeface="微软雅黑"/>
              </a:endParaRPr>
            </a:p>
          </p:txBody>
        </p:sp>
        <p:cxnSp>
          <p:nvCxnSpPr>
            <p:cNvPr id="104" name="Straight Connector 1448">
              <a:extLst>
                <a:ext uri="{FF2B5EF4-FFF2-40B4-BE49-F238E27FC236}">
                  <a16:creationId xmlns:a16="http://schemas.microsoft.com/office/drawing/2014/main" id="{D5E43189-6731-4795-87BA-7C5989E20E05}"/>
                </a:ext>
              </a:extLst>
            </p:cNvPr>
            <p:cNvCxnSpPr/>
            <p:nvPr/>
          </p:nvCxnSpPr>
          <p:spPr>
            <a:xfrm>
              <a:off x="2283248" y="2269375"/>
              <a:ext cx="1285466"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449">
              <a:extLst>
                <a:ext uri="{FF2B5EF4-FFF2-40B4-BE49-F238E27FC236}">
                  <a16:creationId xmlns:a16="http://schemas.microsoft.com/office/drawing/2014/main" id="{B7128FEF-786A-421E-8267-521AF724DC99}"/>
                </a:ext>
              </a:extLst>
            </p:cNvPr>
            <p:cNvCxnSpPr/>
            <p:nvPr/>
          </p:nvCxnSpPr>
          <p:spPr>
            <a:xfrm>
              <a:off x="2283248" y="2195352"/>
              <a:ext cx="94742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6" name="矩形 2">
              <a:extLst>
                <a:ext uri="{FF2B5EF4-FFF2-40B4-BE49-F238E27FC236}">
                  <a16:creationId xmlns:a16="http://schemas.microsoft.com/office/drawing/2014/main" id="{B2783D66-4A34-47C6-9334-EF0F3756227F}"/>
                </a:ext>
              </a:extLst>
            </p:cNvPr>
            <p:cNvSpPr/>
            <p:nvPr/>
          </p:nvSpPr>
          <p:spPr>
            <a:xfrm>
              <a:off x="3340254" y="2111540"/>
              <a:ext cx="188545" cy="111332"/>
            </a:xfrm>
            <a:prstGeom prst="rect">
              <a:avLst/>
            </a:prstGeom>
            <a:noFill/>
            <a:ln w="6350" cap="flat" cmpd="sng" algn="ctr">
              <a:solidFill>
                <a:srgbClr val="00B0F0"/>
              </a:solidFill>
              <a:prstDash val="solid"/>
            </a:ln>
            <a:effectLst/>
          </p:spPr>
          <p:txBody>
            <a:bodyPr rtlCol="0" anchor="ctr"/>
            <a:lstStyle/>
            <a:p>
              <a:pPr algn="ctr" defTabSz="1219272">
                <a:defRPr/>
              </a:pPr>
              <a:endParaRPr lang="en-US" sz="2400" kern="0">
                <a:solidFill>
                  <a:prstClr val="white"/>
                </a:solidFill>
                <a:ea typeface="微软雅黑"/>
              </a:endParaRPr>
            </a:p>
          </p:txBody>
        </p:sp>
        <p:cxnSp>
          <p:nvCxnSpPr>
            <p:cNvPr id="107" name="Straight Connector 1451">
              <a:extLst>
                <a:ext uri="{FF2B5EF4-FFF2-40B4-BE49-F238E27FC236}">
                  <a16:creationId xmlns:a16="http://schemas.microsoft.com/office/drawing/2014/main" id="{11E4CD92-86E0-45F5-9311-7ACE246C3DEE}"/>
                </a:ext>
              </a:extLst>
            </p:cNvPr>
            <p:cNvCxnSpPr/>
            <p:nvPr/>
          </p:nvCxnSpPr>
          <p:spPr>
            <a:xfrm>
              <a:off x="2276954" y="2115523"/>
              <a:ext cx="94742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08" name="Group 1440">
            <a:extLst>
              <a:ext uri="{FF2B5EF4-FFF2-40B4-BE49-F238E27FC236}">
                <a16:creationId xmlns:a16="http://schemas.microsoft.com/office/drawing/2014/main" id="{9B879342-D7A9-4C29-B059-7FA636C85275}"/>
              </a:ext>
            </a:extLst>
          </p:cNvPr>
          <p:cNvGrpSpPr/>
          <p:nvPr/>
        </p:nvGrpSpPr>
        <p:grpSpPr>
          <a:xfrm>
            <a:off x="1193416" y="1359704"/>
            <a:ext cx="1798177" cy="258994"/>
            <a:chOff x="2140260" y="2024056"/>
            <a:chExt cx="1589999" cy="326192"/>
          </a:xfrm>
        </p:grpSpPr>
        <p:sp>
          <p:nvSpPr>
            <p:cNvPr id="109" name="Rectangle 1441">
              <a:extLst>
                <a:ext uri="{FF2B5EF4-FFF2-40B4-BE49-F238E27FC236}">
                  <a16:creationId xmlns:a16="http://schemas.microsoft.com/office/drawing/2014/main" id="{3E579E3D-9ED4-4209-B009-FFD083D29384}"/>
                </a:ext>
              </a:extLst>
            </p:cNvPr>
            <p:cNvSpPr/>
            <p:nvPr/>
          </p:nvSpPr>
          <p:spPr>
            <a:xfrm>
              <a:off x="2140260" y="2024056"/>
              <a:ext cx="1589999" cy="326192"/>
            </a:xfrm>
            <a:prstGeom prst="rect">
              <a:avLst/>
            </a:prstGeom>
            <a:noFill/>
            <a:ln w="25400" cap="flat" cmpd="sng" algn="ctr">
              <a:solidFill>
                <a:srgbClr val="00B0F0"/>
              </a:solidFill>
              <a:prstDash val="solid"/>
            </a:ln>
            <a:effectLst/>
          </p:spPr>
          <p:txBody>
            <a:bodyPr rtlCol="0" anchor="ctr"/>
            <a:lstStyle/>
            <a:p>
              <a:pPr algn="ctr" defTabSz="1219272"/>
              <a:endParaRPr lang="en-US" sz="2400" kern="0">
                <a:solidFill>
                  <a:prstClr val="white"/>
                </a:solidFill>
                <a:ea typeface="微软雅黑"/>
              </a:endParaRPr>
            </a:p>
          </p:txBody>
        </p:sp>
        <p:cxnSp>
          <p:nvCxnSpPr>
            <p:cNvPr id="110" name="Straight Connector 1442">
              <a:extLst>
                <a:ext uri="{FF2B5EF4-FFF2-40B4-BE49-F238E27FC236}">
                  <a16:creationId xmlns:a16="http://schemas.microsoft.com/office/drawing/2014/main" id="{90D3A51F-C374-45AE-AEF6-417855D018A2}"/>
                </a:ext>
              </a:extLst>
            </p:cNvPr>
            <p:cNvCxnSpPr/>
            <p:nvPr/>
          </p:nvCxnSpPr>
          <p:spPr>
            <a:xfrm>
              <a:off x="2283248" y="2269375"/>
              <a:ext cx="1285466"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Straight Connector 1443">
              <a:extLst>
                <a:ext uri="{FF2B5EF4-FFF2-40B4-BE49-F238E27FC236}">
                  <a16:creationId xmlns:a16="http://schemas.microsoft.com/office/drawing/2014/main" id="{A187AF5A-F2AB-417E-B3A6-27DF02D88B6C}"/>
                </a:ext>
              </a:extLst>
            </p:cNvPr>
            <p:cNvCxnSpPr/>
            <p:nvPr/>
          </p:nvCxnSpPr>
          <p:spPr>
            <a:xfrm>
              <a:off x="2283248" y="2195352"/>
              <a:ext cx="94742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12" name="矩形 2">
              <a:extLst>
                <a:ext uri="{FF2B5EF4-FFF2-40B4-BE49-F238E27FC236}">
                  <a16:creationId xmlns:a16="http://schemas.microsoft.com/office/drawing/2014/main" id="{0A13E185-0598-4241-BA33-0FCA7868390D}"/>
                </a:ext>
              </a:extLst>
            </p:cNvPr>
            <p:cNvSpPr/>
            <p:nvPr/>
          </p:nvSpPr>
          <p:spPr>
            <a:xfrm>
              <a:off x="3340254" y="2111540"/>
              <a:ext cx="188545" cy="111332"/>
            </a:xfrm>
            <a:prstGeom prst="rect">
              <a:avLst/>
            </a:prstGeom>
            <a:noFill/>
            <a:ln w="6350" cap="flat" cmpd="sng" algn="ctr">
              <a:solidFill>
                <a:srgbClr val="00B0F0"/>
              </a:solidFill>
              <a:prstDash val="solid"/>
            </a:ln>
            <a:effectLst/>
          </p:spPr>
          <p:txBody>
            <a:bodyPr rtlCol="0" anchor="ctr"/>
            <a:lstStyle/>
            <a:p>
              <a:pPr algn="ctr" defTabSz="1219272">
                <a:defRPr/>
              </a:pPr>
              <a:endParaRPr lang="en-US" sz="2400" kern="0">
                <a:solidFill>
                  <a:prstClr val="white"/>
                </a:solidFill>
                <a:ea typeface="微软雅黑"/>
              </a:endParaRPr>
            </a:p>
          </p:txBody>
        </p:sp>
        <p:cxnSp>
          <p:nvCxnSpPr>
            <p:cNvPr id="113" name="Straight Connector 1445">
              <a:extLst>
                <a:ext uri="{FF2B5EF4-FFF2-40B4-BE49-F238E27FC236}">
                  <a16:creationId xmlns:a16="http://schemas.microsoft.com/office/drawing/2014/main" id="{40E4E88C-39EE-4BF4-8F6F-E0D6CC1633D8}"/>
                </a:ext>
              </a:extLst>
            </p:cNvPr>
            <p:cNvCxnSpPr/>
            <p:nvPr/>
          </p:nvCxnSpPr>
          <p:spPr>
            <a:xfrm>
              <a:off x="2276954" y="2115523"/>
              <a:ext cx="94742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14" name="Group 1357">
            <a:extLst>
              <a:ext uri="{FF2B5EF4-FFF2-40B4-BE49-F238E27FC236}">
                <a16:creationId xmlns:a16="http://schemas.microsoft.com/office/drawing/2014/main" id="{E9DE4779-4C94-475D-AAE2-351DB29A9BED}"/>
              </a:ext>
            </a:extLst>
          </p:cNvPr>
          <p:cNvGrpSpPr/>
          <p:nvPr/>
        </p:nvGrpSpPr>
        <p:grpSpPr>
          <a:xfrm rot="10800000">
            <a:off x="1698890" y="1583834"/>
            <a:ext cx="338638" cy="242807"/>
            <a:chOff x="4777975" y="1174384"/>
            <a:chExt cx="280043" cy="356738"/>
          </a:xfrm>
        </p:grpSpPr>
        <p:sp>
          <p:nvSpPr>
            <p:cNvPr id="115" name="Rectangle 1360">
              <a:extLst>
                <a:ext uri="{FF2B5EF4-FFF2-40B4-BE49-F238E27FC236}">
                  <a16:creationId xmlns:a16="http://schemas.microsoft.com/office/drawing/2014/main" id="{2C09FE3C-C8BB-4CF8-B9E2-6256B57AD1C7}"/>
                </a:ext>
              </a:extLst>
            </p:cNvPr>
            <p:cNvSpPr/>
            <p:nvPr/>
          </p:nvSpPr>
          <p:spPr>
            <a:xfrm>
              <a:off x="4777975" y="1174384"/>
              <a:ext cx="280043" cy="356738"/>
            </a:xfrm>
            <a:prstGeom prst="rect">
              <a:avLst/>
            </a:prstGeom>
            <a:solidFill>
              <a:schemeClr val="tx2"/>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66666"/>
                </a:solidFill>
              </a:endParaRPr>
            </a:p>
          </p:txBody>
        </p:sp>
        <p:grpSp>
          <p:nvGrpSpPr>
            <p:cNvPr id="116" name="Group 1358">
              <a:extLst>
                <a:ext uri="{FF2B5EF4-FFF2-40B4-BE49-F238E27FC236}">
                  <a16:creationId xmlns:a16="http://schemas.microsoft.com/office/drawing/2014/main" id="{FD289717-E47D-40E2-9A21-F68056C8453D}"/>
                </a:ext>
              </a:extLst>
            </p:cNvPr>
            <p:cNvGrpSpPr/>
            <p:nvPr/>
          </p:nvGrpSpPr>
          <p:grpSpPr>
            <a:xfrm rot="5400000">
              <a:off x="4882557" y="1284183"/>
              <a:ext cx="166971" cy="49489"/>
              <a:chOff x="1849115" y="4715405"/>
              <a:chExt cx="2024228" cy="450055"/>
            </a:xfrm>
            <a:solidFill>
              <a:srgbClr val="33CCFF"/>
            </a:solidFill>
          </p:grpSpPr>
          <p:sp>
            <p:nvSpPr>
              <p:cNvPr id="122" name="Rectangle 1365">
                <a:extLst>
                  <a:ext uri="{FF2B5EF4-FFF2-40B4-BE49-F238E27FC236}">
                    <a16:creationId xmlns:a16="http://schemas.microsoft.com/office/drawing/2014/main" id="{012DBD64-0766-4335-9B6D-A9C4112BD9D3}"/>
                  </a:ext>
                </a:extLst>
              </p:cNvPr>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23" name="Rectangle 1366">
                <a:extLst>
                  <a:ext uri="{FF2B5EF4-FFF2-40B4-BE49-F238E27FC236}">
                    <a16:creationId xmlns:a16="http://schemas.microsoft.com/office/drawing/2014/main" id="{3F4A3AE3-0F4D-42BA-8F79-9A8BA8311BE1}"/>
                  </a:ext>
                </a:extLst>
              </p:cNvPr>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24" name="Rectangle 1367">
                <a:extLst>
                  <a:ext uri="{FF2B5EF4-FFF2-40B4-BE49-F238E27FC236}">
                    <a16:creationId xmlns:a16="http://schemas.microsoft.com/office/drawing/2014/main" id="{9F1A1E0E-443B-4EF8-849F-EF087A1A5032}"/>
                  </a:ext>
                </a:extLst>
              </p:cNvPr>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25" name="Rectangle 1368">
                <a:extLst>
                  <a:ext uri="{FF2B5EF4-FFF2-40B4-BE49-F238E27FC236}">
                    <a16:creationId xmlns:a16="http://schemas.microsoft.com/office/drawing/2014/main" id="{483DD840-695B-4117-9C17-BD173C2C16DF}"/>
                  </a:ext>
                </a:extLst>
              </p:cNvPr>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grpSp>
        <p:grpSp>
          <p:nvGrpSpPr>
            <p:cNvPr id="117" name="Group 1359">
              <a:extLst>
                <a:ext uri="{FF2B5EF4-FFF2-40B4-BE49-F238E27FC236}">
                  <a16:creationId xmlns:a16="http://schemas.microsoft.com/office/drawing/2014/main" id="{4122C7EF-545E-4415-BAEF-37C4802B649D}"/>
                </a:ext>
              </a:extLst>
            </p:cNvPr>
            <p:cNvGrpSpPr/>
            <p:nvPr/>
          </p:nvGrpSpPr>
          <p:grpSpPr>
            <a:xfrm rot="16200000">
              <a:off x="4794432" y="1284183"/>
              <a:ext cx="166971" cy="49489"/>
              <a:chOff x="1849115" y="4715405"/>
              <a:chExt cx="2024228" cy="450055"/>
            </a:xfrm>
            <a:solidFill>
              <a:srgbClr val="92D050"/>
            </a:solidFill>
          </p:grpSpPr>
          <p:sp>
            <p:nvSpPr>
              <p:cNvPr id="118" name="Rectangle 1361">
                <a:extLst>
                  <a:ext uri="{FF2B5EF4-FFF2-40B4-BE49-F238E27FC236}">
                    <a16:creationId xmlns:a16="http://schemas.microsoft.com/office/drawing/2014/main" id="{DAE7976C-B0A3-4EDB-9F34-9E325167DDFD}"/>
                  </a:ext>
                </a:extLst>
              </p:cNvPr>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19" name="Rectangle 1362">
                <a:extLst>
                  <a:ext uri="{FF2B5EF4-FFF2-40B4-BE49-F238E27FC236}">
                    <a16:creationId xmlns:a16="http://schemas.microsoft.com/office/drawing/2014/main" id="{BFF0461A-30CA-401E-B9E0-CD68EAE2E7FE}"/>
                  </a:ext>
                </a:extLst>
              </p:cNvPr>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20" name="Rectangle 1363">
                <a:extLst>
                  <a:ext uri="{FF2B5EF4-FFF2-40B4-BE49-F238E27FC236}">
                    <a16:creationId xmlns:a16="http://schemas.microsoft.com/office/drawing/2014/main" id="{2BEE5D01-D680-4FD1-98D8-08D0ECB75288}"/>
                  </a:ext>
                </a:extLst>
              </p:cNvPr>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21" name="Rectangle 1364">
                <a:extLst>
                  <a:ext uri="{FF2B5EF4-FFF2-40B4-BE49-F238E27FC236}">
                    <a16:creationId xmlns:a16="http://schemas.microsoft.com/office/drawing/2014/main" id="{BBD5E028-5D21-4B0F-884C-64F6554900C4}"/>
                  </a:ext>
                </a:extLst>
              </p:cNvPr>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grpSp>
      </p:grpSp>
      <p:grpSp>
        <p:nvGrpSpPr>
          <p:cNvPr id="126" name="Group 1369">
            <a:extLst>
              <a:ext uri="{FF2B5EF4-FFF2-40B4-BE49-F238E27FC236}">
                <a16:creationId xmlns:a16="http://schemas.microsoft.com/office/drawing/2014/main" id="{79237339-AE8A-49AF-98D8-435ECC9E78CA}"/>
              </a:ext>
            </a:extLst>
          </p:cNvPr>
          <p:cNvGrpSpPr/>
          <p:nvPr/>
        </p:nvGrpSpPr>
        <p:grpSpPr>
          <a:xfrm rot="10800000">
            <a:off x="2284449" y="1583834"/>
            <a:ext cx="338638" cy="242807"/>
            <a:chOff x="4777975" y="1174384"/>
            <a:chExt cx="280043" cy="356738"/>
          </a:xfrm>
        </p:grpSpPr>
        <p:sp>
          <p:nvSpPr>
            <p:cNvPr id="127" name="Rectangle 1372">
              <a:extLst>
                <a:ext uri="{FF2B5EF4-FFF2-40B4-BE49-F238E27FC236}">
                  <a16:creationId xmlns:a16="http://schemas.microsoft.com/office/drawing/2014/main" id="{4A371319-1FD9-4557-A55D-8877DE08F6A2}"/>
                </a:ext>
              </a:extLst>
            </p:cNvPr>
            <p:cNvSpPr/>
            <p:nvPr/>
          </p:nvSpPr>
          <p:spPr>
            <a:xfrm>
              <a:off x="4777975" y="1174384"/>
              <a:ext cx="280043" cy="356738"/>
            </a:xfrm>
            <a:prstGeom prst="rect">
              <a:avLst/>
            </a:prstGeom>
            <a:solidFill>
              <a:schemeClr val="tx2"/>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66666"/>
                </a:solidFill>
              </a:endParaRPr>
            </a:p>
          </p:txBody>
        </p:sp>
        <p:grpSp>
          <p:nvGrpSpPr>
            <p:cNvPr id="128" name="Group 1370">
              <a:extLst>
                <a:ext uri="{FF2B5EF4-FFF2-40B4-BE49-F238E27FC236}">
                  <a16:creationId xmlns:a16="http://schemas.microsoft.com/office/drawing/2014/main" id="{85C1C7FB-AF60-4A6F-BD30-C312D1E7E2DF}"/>
                </a:ext>
              </a:extLst>
            </p:cNvPr>
            <p:cNvGrpSpPr/>
            <p:nvPr/>
          </p:nvGrpSpPr>
          <p:grpSpPr>
            <a:xfrm rot="5400000">
              <a:off x="4882557" y="1284183"/>
              <a:ext cx="166971" cy="49489"/>
              <a:chOff x="1849115" y="4715405"/>
              <a:chExt cx="2024228" cy="450055"/>
            </a:xfrm>
            <a:solidFill>
              <a:srgbClr val="33CCFF"/>
            </a:solidFill>
          </p:grpSpPr>
          <p:sp>
            <p:nvSpPr>
              <p:cNvPr id="134" name="Rectangle 1377">
                <a:extLst>
                  <a:ext uri="{FF2B5EF4-FFF2-40B4-BE49-F238E27FC236}">
                    <a16:creationId xmlns:a16="http://schemas.microsoft.com/office/drawing/2014/main" id="{94288619-5ACB-47CE-821A-71BAC94A52C0}"/>
                  </a:ext>
                </a:extLst>
              </p:cNvPr>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35" name="Rectangle 1378">
                <a:extLst>
                  <a:ext uri="{FF2B5EF4-FFF2-40B4-BE49-F238E27FC236}">
                    <a16:creationId xmlns:a16="http://schemas.microsoft.com/office/drawing/2014/main" id="{6A2AF714-80CF-4A2A-89AC-B54ADF45B67D}"/>
                  </a:ext>
                </a:extLst>
              </p:cNvPr>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36" name="Rectangle 1379">
                <a:extLst>
                  <a:ext uri="{FF2B5EF4-FFF2-40B4-BE49-F238E27FC236}">
                    <a16:creationId xmlns:a16="http://schemas.microsoft.com/office/drawing/2014/main" id="{C32BE064-85AC-447F-AF64-FDAFD683C0B1}"/>
                  </a:ext>
                </a:extLst>
              </p:cNvPr>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37" name="Rectangle 1380">
                <a:extLst>
                  <a:ext uri="{FF2B5EF4-FFF2-40B4-BE49-F238E27FC236}">
                    <a16:creationId xmlns:a16="http://schemas.microsoft.com/office/drawing/2014/main" id="{1FAE745C-E5DE-4293-8CAC-E56186298B9B}"/>
                  </a:ext>
                </a:extLst>
              </p:cNvPr>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grpSp>
        <p:grpSp>
          <p:nvGrpSpPr>
            <p:cNvPr id="129" name="Group 1371">
              <a:extLst>
                <a:ext uri="{FF2B5EF4-FFF2-40B4-BE49-F238E27FC236}">
                  <a16:creationId xmlns:a16="http://schemas.microsoft.com/office/drawing/2014/main" id="{C0A5F86D-70B3-4CFF-8516-5569EE72CD49}"/>
                </a:ext>
              </a:extLst>
            </p:cNvPr>
            <p:cNvGrpSpPr/>
            <p:nvPr/>
          </p:nvGrpSpPr>
          <p:grpSpPr>
            <a:xfrm rot="16200000">
              <a:off x="4794432" y="1284183"/>
              <a:ext cx="166971" cy="49489"/>
              <a:chOff x="1849115" y="4715405"/>
              <a:chExt cx="2024228" cy="450055"/>
            </a:xfrm>
            <a:solidFill>
              <a:srgbClr val="92D050"/>
            </a:solidFill>
          </p:grpSpPr>
          <p:sp>
            <p:nvSpPr>
              <p:cNvPr id="130" name="Rectangle 1373">
                <a:extLst>
                  <a:ext uri="{FF2B5EF4-FFF2-40B4-BE49-F238E27FC236}">
                    <a16:creationId xmlns:a16="http://schemas.microsoft.com/office/drawing/2014/main" id="{88386BA7-01D9-41FB-B948-698E63BD5C08}"/>
                  </a:ext>
                </a:extLst>
              </p:cNvPr>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31" name="Rectangle 1374">
                <a:extLst>
                  <a:ext uri="{FF2B5EF4-FFF2-40B4-BE49-F238E27FC236}">
                    <a16:creationId xmlns:a16="http://schemas.microsoft.com/office/drawing/2014/main" id="{CA95E828-6547-41B7-9390-E3A0AE3A322F}"/>
                  </a:ext>
                </a:extLst>
              </p:cNvPr>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32" name="Rectangle 1375">
                <a:extLst>
                  <a:ext uri="{FF2B5EF4-FFF2-40B4-BE49-F238E27FC236}">
                    <a16:creationId xmlns:a16="http://schemas.microsoft.com/office/drawing/2014/main" id="{F02E96FD-81C2-4EBB-857E-B5638B47111B}"/>
                  </a:ext>
                </a:extLst>
              </p:cNvPr>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33" name="Rectangle 1376">
                <a:extLst>
                  <a:ext uri="{FF2B5EF4-FFF2-40B4-BE49-F238E27FC236}">
                    <a16:creationId xmlns:a16="http://schemas.microsoft.com/office/drawing/2014/main" id="{B9F05239-C17A-4A80-93BC-9D1740EEF671}"/>
                  </a:ext>
                </a:extLst>
              </p:cNvPr>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grpSp>
      </p:grpSp>
      <p:grpSp>
        <p:nvGrpSpPr>
          <p:cNvPr id="138" name="Group 1381">
            <a:extLst>
              <a:ext uri="{FF2B5EF4-FFF2-40B4-BE49-F238E27FC236}">
                <a16:creationId xmlns:a16="http://schemas.microsoft.com/office/drawing/2014/main" id="{9BF9ACD3-CF01-43FD-955D-853506F51EB6}"/>
              </a:ext>
            </a:extLst>
          </p:cNvPr>
          <p:cNvGrpSpPr/>
          <p:nvPr/>
        </p:nvGrpSpPr>
        <p:grpSpPr>
          <a:xfrm rot="10800000">
            <a:off x="3485835" y="1590312"/>
            <a:ext cx="338638" cy="242807"/>
            <a:chOff x="4777975" y="1174384"/>
            <a:chExt cx="280043" cy="356738"/>
          </a:xfrm>
        </p:grpSpPr>
        <p:sp>
          <p:nvSpPr>
            <p:cNvPr id="139" name="Rectangle 1384">
              <a:extLst>
                <a:ext uri="{FF2B5EF4-FFF2-40B4-BE49-F238E27FC236}">
                  <a16:creationId xmlns:a16="http://schemas.microsoft.com/office/drawing/2014/main" id="{B6B24819-9C13-4E98-B8DA-4BB12FA3D268}"/>
                </a:ext>
              </a:extLst>
            </p:cNvPr>
            <p:cNvSpPr/>
            <p:nvPr/>
          </p:nvSpPr>
          <p:spPr>
            <a:xfrm>
              <a:off x="4777975" y="1174384"/>
              <a:ext cx="280043" cy="356738"/>
            </a:xfrm>
            <a:prstGeom prst="rect">
              <a:avLst/>
            </a:prstGeom>
            <a:solidFill>
              <a:schemeClr val="tx2"/>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66666"/>
                </a:solidFill>
              </a:endParaRPr>
            </a:p>
          </p:txBody>
        </p:sp>
        <p:grpSp>
          <p:nvGrpSpPr>
            <p:cNvPr id="140" name="Group 1382">
              <a:extLst>
                <a:ext uri="{FF2B5EF4-FFF2-40B4-BE49-F238E27FC236}">
                  <a16:creationId xmlns:a16="http://schemas.microsoft.com/office/drawing/2014/main" id="{462E465A-7BF2-4C1C-96B9-694732D7A91A}"/>
                </a:ext>
              </a:extLst>
            </p:cNvPr>
            <p:cNvGrpSpPr/>
            <p:nvPr/>
          </p:nvGrpSpPr>
          <p:grpSpPr>
            <a:xfrm rot="5400000">
              <a:off x="4882557" y="1284183"/>
              <a:ext cx="166971" cy="49489"/>
              <a:chOff x="1849115" y="4715405"/>
              <a:chExt cx="2024228" cy="450055"/>
            </a:xfrm>
            <a:solidFill>
              <a:srgbClr val="33CCFF"/>
            </a:solidFill>
          </p:grpSpPr>
          <p:sp>
            <p:nvSpPr>
              <p:cNvPr id="146" name="Rectangle 1389">
                <a:extLst>
                  <a:ext uri="{FF2B5EF4-FFF2-40B4-BE49-F238E27FC236}">
                    <a16:creationId xmlns:a16="http://schemas.microsoft.com/office/drawing/2014/main" id="{32B2229E-909C-4441-AD55-D4507FAC77DD}"/>
                  </a:ext>
                </a:extLst>
              </p:cNvPr>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47" name="Rectangle 1390">
                <a:extLst>
                  <a:ext uri="{FF2B5EF4-FFF2-40B4-BE49-F238E27FC236}">
                    <a16:creationId xmlns:a16="http://schemas.microsoft.com/office/drawing/2014/main" id="{A16B1EE9-C5EA-408E-B8AD-EB7D36DCAD33}"/>
                  </a:ext>
                </a:extLst>
              </p:cNvPr>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48" name="Rectangle 1391">
                <a:extLst>
                  <a:ext uri="{FF2B5EF4-FFF2-40B4-BE49-F238E27FC236}">
                    <a16:creationId xmlns:a16="http://schemas.microsoft.com/office/drawing/2014/main" id="{52D9C983-616B-4D68-8FCD-A86EB5F468F2}"/>
                  </a:ext>
                </a:extLst>
              </p:cNvPr>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49" name="Rectangle 1392">
                <a:extLst>
                  <a:ext uri="{FF2B5EF4-FFF2-40B4-BE49-F238E27FC236}">
                    <a16:creationId xmlns:a16="http://schemas.microsoft.com/office/drawing/2014/main" id="{4D139CB8-AD9F-41E4-914A-394B46670727}"/>
                  </a:ext>
                </a:extLst>
              </p:cNvPr>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grpSp>
        <p:grpSp>
          <p:nvGrpSpPr>
            <p:cNvPr id="141" name="Group 1383">
              <a:extLst>
                <a:ext uri="{FF2B5EF4-FFF2-40B4-BE49-F238E27FC236}">
                  <a16:creationId xmlns:a16="http://schemas.microsoft.com/office/drawing/2014/main" id="{4DD363E6-7C49-4272-A72D-8A875FDE875E}"/>
                </a:ext>
              </a:extLst>
            </p:cNvPr>
            <p:cNvGrpSpPr/>
            <p:nvPr/>
          </p:nvGrpSpPr>
          <p:grpSpPr>
            <a:xfrm rot="16200000">
              <a:off x="4794432" y="1284183"/>
              <a:ext cx="166971" cy="49489"/>
              <a:chOff x="1849115" y="4715405"/>
              <a:chExt cx="2024228" cy="450055"/>
            </a:xfrm>
            <a:solidFill>
              <a:srgbClr val="92D050"/>
            </a:solidFill>
          </p:grpSpPr>
          <p:sp>
            <p:nvSpPr>
              <p:cNvPr id="142" name="Rectangle 1385">
                <a:extLst>
                  <a:ext uri="{FF2B5EF4-FFF2-40B4-BE49-F238E27FC236}">
                    <a16:creationId xmlns:a16="http://schemas.microsoft.com/office/drawing/2014/main" id="{F7678ED8-15FC-4A26-9D5F-3C414A86E110}"/>
                  </a:ext>
                </a:extLst>
              </p:cNvPr>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43" name="Rectangle 1386">
                <a:extLst>
                  <a:ext uri="{FF2B5EF4-FFF2-40B4-BE49-F238E27FC236}">
                    <a16:creationId xmlns:a16="http://schemas.microsoft.com/office/drawing/2014/main" id="{1C046C1E-D3F4-4565-B248-6DA8625B16D7}"/>
                  </a:ext>
                </a:extLst>
              </p:cNvPr>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44" name="Rectangle 1387">
                <a:extLst>
                  <a:ext uri="{FF2B5EF4-FFF2-40B4-BE49-F238E27FC236}">
                    <a16:creationId xmlns:a16="http://schemas.microsoft.com/office/drawing/2014/main" id="{81CE836C-0C2B-415B-8DD7-82C6D5B9F4A5}"/>
                  </a:ext>
                </a:extLst>
              </p:cNvPr>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45" name="Rectangle 1388">
                <a:extLst>
                  <a:ext uri="{FF2B5EF4-FFF2-40B4-BE49-F238E27FC236}">
                    <a16:creationId xmlns:a16="http://schemas.microsoft.com/office/drawing/2014/main" id="{B7C21133-F363-4557-A67E-DF056D9D94A0}"/>
                  </a:ext>
                </a:extLst>
              </p:cNvPr>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grpSp>
      </p:grpSp>
      <p:grpSp>
        <p:nvGrpSpPr>
          <p:cNvPr id="150" name="Group 1393">
            <a:extLst>
              <a:ext uri="{FF2B5EF4-FFF2-40B4-BE49-F238E27FC236}">
                <a16:creationId xmlns:a16="http://schemas.microsoft.com/office/drawing/2014/main" id="{FACAE315-DBD5-41FF-8333-61B09AF9EA70}"/>
              </a:ext>
            </a:extLst>
          </p:cNvPr>
          <p:cNvGrpSpPr/>
          <p:nvPr/>
        </p:nvGrpSpPr>
        <p:grpSpPr>
          <a:xfrm rot="10800000">
            <a:off x="4071394" y="1590312"/>
            <a:ext cx="338638" cy="242807"/>
            <a:chOff x="4777975" y="1174384"/>
            <a:chExt cx="280043" cy="356738"/>
          </a:xfrm>
        </p:grpSpPr>
        <p:sp>
          <p:nvSpPr>
            <p:cNvPr id="151" name="Rectangle 1396">
              <a:extLst>
                <a:ext uri="{FF2B5EF4-FFF2-40B4-BE49-F238E27FC236}">
                  <a16:creationId xmlns:a16="http://schemas.microsoft.com/office/drawing/2014/main" id="{3EAD3489-14CB-4E9E-B12F-1FD102258BC4}"/>
                </a:ext>
              </a:extLst>
            </p:cNvPr>
            <p:cNvSpPr/>
            <p:nvPr/>
          </p:nvSpPr>
          <p:spPr>
            <a:xfrm>
              <a:off x="4777975" y="1174384"/>
              <a:ext cx="280043" cy="356738"/>
            </a:xfrm>
            <a:prstGeom prst="rect">
              <a:avLst/>
            </a:prstGeom>
            <a:solidFill>
              <a:schemeClr val="tx2"/>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66666"/>
                </a:solidFill>
              </a:endParaRPr>
            </a:p>
          </p:txBody>
        </p:sp>
        <p:grpSp>
          <p:nvGrpSpPr>
            <p:cNvPr id="152" name="Group 1394">
              <a:extLst>
                <a:ext uri="{FF2B5EF4-FFF2-40B4-BE49-F238E27FC236}">
                  <a16:creationId xmlns:a16="http://schemas.microsoft.com/office/drawing/2014/main" id="{77AE41DB-45FD-4B6B-A422-07DC23A6E7FA}"/>
                </a:ext>
              </a:extLst>
            </p:cNvPr>
            <p:cNvGrpSpPr/>
            <p:nvPr/>
          </p:nvGrpSpPr>
          <p:grpSpPr>
            <a:xfrm rot="5400000">
              <a:off x="4882557" y="1284183"/>
              <a:ext cx="166971" cy="49489"/>
              <a:chOff x="1849115" y="4715405"/>
              <a:chExt cx="2024228" cy="450055"/>
            </a:xfrm>
            <a:solidFill>
              <a:srgbClr val="33CCFF"/>
            </a:solidFill>
          </p:grpSpPr>
          <p:sp>
            <p:nvSpPr>
              <p:cNvPr id="158" name="Rectangle 1401">
                <a:extLst>
                  <a:ext uri="{FF2B5EF4-FFF2-40B4-BE49-F238E27FC236}">
                    <a16:creationId xmlns:a16="http://schemas.microsoft.com/office/drawing/2014/main" id="{EF122890-8EC5-46E3-8DEC-B9E7A44ABDBC}"/>
                  </a:ext>
                </a:extLst>
              </p:cNvPr>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59" name="Rectangle 1402">
                <a:extLst>
                  <a:ext uri="{FF2B5EF4-FFF2-40B4-BE49-F238E27FC236}">
                    <a16:creationId xmlns:a16="http://schemas.microsoft.com/office/drawing/2014/main" id="{BD446433-C902-4E88-AC32-65F6D4270429}"/>
                  </a:ext>
                </a:extLst>
              </p:cNvPr>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60" name="Rectangle 1403">
                <a:extLst>
                  <a:ext uri="{FF2B5EF4-FFF2-40B4-BE49-F238E27FC236}">
                    <a16:creationId xmlns:a16="http://schemas.microsoft.com/office/drawing/2014/main" id="{99E1D1C0-4388-47E6-87AA-486562EC6EE5}"/>
                  </a:ext>
                </a:extLst>
              </p:cNvPr>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61" name="Rectangle 1404">
                <a:extLst>
                  <a:ext uri="{FF2B5EF4-FFF2-40B4-BE49-F238E27FC236}">
                    <a16:creationId xmlns:a16="http://schemas.microsoft.com/office/drawing/2014/main" id="{6CE5C858-1746-4276-8A7D-313A2736903A}"/>
                  </a:ext>
                </a:extLst>
              </p:cNvPr>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grpSp>
        <p:grpSp>
          <p:nvGrpSpPr>
            <p:cNvPr id="153" name="Group 1395">
              <a:extLst>
                <a:ext uri="{FF2B5EF4-FFF2-40B4-BE49-F238E27FC236}">
                  <a16:creationId xmlns:a16="http://schemas.microsoft.com/office/drawing/2014/main" id="{07E609B4-32F1-4A0E-9A36-641A21A06C69}"/>
                </a:ext>
              </a:extLst>
            </p:cNvPr>
            <p:cNvGrpSpPr/>
            <p:nvPr/>
          </p:nvGrpSpPr>
          <p:grpSpPr>
            <a:xfrm rot="16200000">
              <a:off x="4794432" y="1284183"/>
              <a:ext cx="166971" cy="49489"/>
              <a:chOff x="1849115" y="4715405"/>
              <a:chExt cx="2024228" cy="450055"/>
            </a:xfrm>
            <a:solidFill>
              <a:srgbClr val="92D050"/>
            </a:solidFill>
          </p:grpSpPr>
          <p:sp>
            <p:nvSpPr>
              <p:cNvPr id="154" name="Rectangle 1397">
                <a:extLst>
                  <a:ext uri="{FF2B5EF4-FFF2-40B4-BE49-F238E27FC236}">
                    <a16:creationId xmlns:a16="http://schemas.microsoft.com/office/drawing/2014/main" id="{62B19C33-A66D-4CBA-8DDA-3738F017F279}"/>
                  </a:ext>
                </a:extLst>
              </p:cNvPr>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55" name="Rectangle 1398">
                <a:extLst>
                  <a:ext uri="{FF2B5EF4-FFF2-40B4-BE49-F238E27FC236}">
                    <a16:creationId xmlns:a16="http://schemas.microsoft.com/office/drawing/2014/main" id="{E0D43445-3A59-41CF-94C9-CC6272B2A876}"/>
                  </a:ext>
                </a:extLst>
              </p:cNvPr>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56" name="Rectangle 1399">
                <a:extLst>
                  <a:ext uri="{FF2B5EF4-FFF2-40B4-BE49-F238E27FC236}">
                    <a16:creationId xmlns:a16="http://schemas.microsoft.com/office/drawing/2014/main" id="{83B1C72D-D749-49B0-B3F6-66818E08FF58}"/>
                  </a:ext>
                </a:extLst>
              </p:cNvPr>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57" name="Rectangle 1400">
                <a:extLst>
                  <a:ext uri="{FF2B5EF4-FFF2-40B4-BE49-F238E27FC236}">
                    <a16:creationId xmlns:a16="http://schemas.microsoft.com/office/drawing/2014/main" id="{74BCDD7C-00E0-46FA-A258-E4E2B91CCF1A}"/>
                  </a:ext>
                </a:extLst>
              </p:cNvPr>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grpSp>
      </p:grpSp>
      <p:sp>
        <p:nvSpPr>
          <p:cNvPr id="162" name="TextBox 161">
            <a:extLst>
              <a:ext uri="{FF2B5EF4-FFF2-40B4-BE49-F238E27FC236}">
                <a16:creationId xmlns:a16="http://schemas.microsoft.com/office/drawing/2014/main" id="{BE9102BD-2F60-4E22-BC0F-62A69C3336F3}"/>
              </a:ext>
            </a:extLst>
          </p:cNvPr>
          <p:cNvSpPr txBox="1"/>
          <p:nvPr/>
        </p:nvSpPr>
        <p:spPr>
          <a:xfrm>
            <a:off x="190633" y="1376596"/>
            <a:ext cx="528414" cy="276999"/>
          </a:xfrm>
          <a:prstGeom prst="rect">
            <a:avLst/>
          </a:prstGeom>
          <a:noFill/>
        </p:spPr>
        <p:txBody>
          <a:bodyPr wrap="none" rtlCol="0">
            <a:spAutoFit/>
          </a:bodyPr>
          <a:lstStyle/>
          <a:p>
            <a:r>
              <a:rPr lang="en-US" altLang="zh-CN" sz="1200">
                <a:solidFill>
                  <a:srgbClr val="1D1D1A"/>
                </a:solidFill>
                <a:ea typeface="Microsoft YaHei" panose="020B0503020204020204" pitchFamily="34" charset="-122"/>
                <a:cs typeface="Arial" panose="020B0604020202020204" pitchFamily="34" charset="0"/>
              </a:rPr>
              <a:t>HOST</a:t>
            </a:r>
            <a:endParaRPr lang="en-US" sz="1200">
              <a:solidFill>
                <a:srgbClr val="1D1D1A"/>
              </a:solidFill>
              <a:ea typeface="Microsoft YaHei" panose="020B0503020204020204" pitchFamily="34" charset="-122"/>
              <a:cs typeface="Arial" panose="020B0604020202020204" pitchFamily="34" charset="0"/>
            </a:endParaRPr>
          </a:p>
        </p:txBody>
      </p:sp>
      <p:cxnSp>
        <p:nvCxnSpPr>
          <p:cNvPr id="163" name="直接连接符 215">
            <a:extLst>
              <a:ext uri="{FF2B5EF4-FFF2-40B4-BE49-F238E27FC236}">
                <a16:creationId xmlns:a16="http://schemas.microsoft.com/office/drawing/2014/main" id="{95415AE1-6E9B-4A4D-B544-0CC88544C817}"/>
              </a:ext>
            </a:extLst>
          </p:cNvPr>
          <p:cNvCxnSpPr>
            <a:stCxn id="139" idx="0"/>
          </p:cNvCxnSpPr>
          <p:nvPr/>
        </p:nvCxnSpPr>
        <p:spPr>
          <a:xfrm flipH="1">
            <a:off x="3374827" y="1833119"/>
            <a:ext cx="280327" cy="244324"/>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4" name="直接连接符 215">
            <a:extLst>
              <a:ext uri="{FF2B5EF4-FFF2-40B4-BE49-F238E27FC236}">
                <a16:creationId xmlns:a16="http://schemas.microsoft.com/office/drawing/2014/main" id="{6F81A315-05E9-47CF-81B9-331FCBF4BF80}"/>
              </a:ext>
            </a:extLst>
          </p:cNvPr>
          <p:cNvCxnSpPr>
            <a:stCxn id="151" idx="0"/>
          </p:cNvCxnSpPr>
          <p:nvPr/>
        </p:nvCxnSpPr>
        <p:spPr>
          <a:xfrm flipH="1">
            <a:off x="3790838" y="1833119"/>
            <a:ext cx="449875" cy="232695"/>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5" name="直接连接符 215">
            <a:extLst>
              <a:ext uri="{FF2B5EF4-FFF2-40B4-BE49-F238E27FC236}">
                <a16:creationId xmlns:a16="http://schemas.microsoft.com/office/drawing/2014/main" id="{C0AF4D87-7E67-4696-AF11-5A6AC4ABFD92}"/>
              </a:ext>
            </a:extLst>
          </p:cNvPr>
          <p:cNvCxnSpPr>
            <a:endCxn id="58" idx="0"/>
          </p:cNvCxnSpPr>
          <p:nvPr/>
        </p:nvCxnSpPr>
        <p:spPr>
          <a:xfrm flipH="1">
            <a:off x="1416298" y="2360458"/>
            <a:ext cx="972632" cy="415449"/>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6" name="直接连接符 215">
            <a:extLst>
              <a:ext uri="{FF2B5EF4-FFF2-40B4-BE49-F238E27FC236}">
                <a16:creationId xmlns:a16="http://schemas.microsoft.com/office/drawing/2014/main" id="{57B88743-795E-4832-A549-11907EFA1886}"/>
              </a:ext>
            </a:extLst>
          </p:cNvPr>
          <p:cNvCxnSpPr>
            <a:stCxn id="127" idx="0"/>
          </p:cNvCxnSpPr>
          <p:nvPr/>
        </p:nvCxnSpPr>
        <p:spPr>
          <a:xfrm>
            <a:off x="2453768" y="1826641"/>
            <a:ext cx="169319" cy="234482"/>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7" name="直接连接符 216">
            <a:extLst>
              <a:ext uri="{FF2B5EF4-FFF2-40B4-BE49-F238E27FC236}">
                <a16:creationId xmlns:a16="http://schemas.microsoft.com/office/drawing/2014/main" id="{A5B444BF-3885-48C6-A1E0-A56CBCFA18DA}"/>
              </a:ext>
            </a:extLst>
          </p:cNvPr>
          <p:cNvCxnSpPr>
            <a:endCxn id="60" idx="0"/>
          </p:cNvCxnSpPr>
          <p:nvPr/>
        </p:nvCxnSpPr>
        <p:spPr>
          <a:xfrm>
            <a:off x="3273386" y="2372297"/>
            <a:ext cx="381911" cy="40361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8" name="直接连接符 215">
            <a:extLst>
              <a:ext uri="{FF2B5EF4-FFF2-40B4-BE49-F238E27FC236}">
                <a16:creationId xmlns:a16="http://schemas.microsoft.com/office/drawing/2014/main" id="{6B359F99-4F48-45ED-B508-51B78DB480E4}"/>
              </a:ext>
            </a:extLst>
          </p:cNvPr>
          <p:cNvCxnSpPr>
            <a:endCxn id="61" idx="0"/>
          </p:cNvCxnSpPr>
          <p:nvPr/>
        </p:nvCxnSpPr>
        <p:spPr>
          <a:xfrm>
            <a:off x="3664809" y="2355977"/>
            <a:ext cx="1109315" cy="41993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9" name="直接连接符 216">
            <a:extLst>
              <a:ext uri="{FF2B5EF4-FFF2-40B4-BE49-F238E27FC236}">
                <a16:creationId xmlns:a16="http://schemas.microsoft.com/office/drawing/2014/main" id="{9B2E342C-9738-454E-B839-E741FBAB1949}"/>
              </a:ext>
            </a:extLst>
          </p:cNvPr>
          <p:cNvCxnSpPr>
            <a:stCxn id="62" idx="2"/>
          </p:cNvCxnSpPr>
          <p:nvPr/>
        </p:nvCxnSpPr>
        <p:spPr>
          <a:xfrm>
            <a:off x="1416298" y="4561410"/>
            <a:ext cx="621230" cy="261003"/>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0" name="直接连接符 215">
            <a:extLst>
              <a:ext uri="{FF2B5EF4-FFF2-40B4-BE49-F238E27FC236}">
                <a16:creationId xmlns:a16="http://schemas.microsoft.com/office/drawing/2014/main" id="{FB1E6DE3-0F36-4A87-9624-A2EA5CED6FA3}"/>
              </a:ext>
            </a:extLst>
          </p:cNvPr>
          <p:cNvCxnSpPr>
            <a:stCxn id="63" idx="2"/>
          </p:cNvCxnSpPr>
          <p:nvPr/>
        </p:nvCxnSpPr>
        <p:spPr>
          <a:xfrm>
            <a:off x="2535127" y="4561410"/>
            <a:ext cx="87960" cy="238822"/>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1" name="直接连接符 216">
            <a:extLst>
              <a:ext uri="{FF2B5EF4-FFF2-40B4-BE49-F238E27FC236}">
                <a16:creationId xmlns:a16="http://schemas.microsoft.com/office/drawing/2014/main" id="{8D5BDBBE-B83B-460E-A823-AF15D9D9324E}"/>
              </a:ext>
            </a:extLst>
          </p:cNvPr>
          <p:cNvCxnSpPr>
            <a:endCxn id="99" idx="0"/>
          </p:cNvCxnSpPr>
          <p:nvPr/>
        </p:nvCxnSpPr>
        <p:spPr>
          <a:xfrm flipH="1">
            <a:off x="2515014" y="5086686"/>
            <a:ext cx="160795" cy="175414"/>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2" name="直接连接符 215">
            <a:extLst>
              <a:ext uri="{FF2B5EF4-FFF2-40B4-BE49-F238E27FC236}">
                <a16:creationId xmlns:a16="http://schemas.microsoft.com/office/drawing/2014/main" id="{FA9E1058-29EA-40E8-BA23-F0CDDFC29E61}"/>
              </a:ext>
            </a:extLst>
          </p:cNvPr>
          <p:cNvCxnSpPr>
            <a:stCxn id="65" idx="2"/>
          </p:cNvCxnSpPr>
          <p:nvPr/>
        </p:nvCxnSpPr>
        <p:spPr>
          <a:xfrm flipH="1">
            <a:off x="3857623" y="4561410"/>
            <a:ext cx="916501" cy="261003"/>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3" name="直接连接符 216">
            <a:extLst>
              <a:ext uri="{FF2B5EF4-FFF2-40B4-BE49-F238E27FC236}">
                <a16:creationId xmlns:a16="http://schemas.microsoft.com/office/drawing/2014/main" id="{AD54BDEA-BC4A-492E-8A1C-346A4014A713}"/>
              </a:ext>
            </a:extLst>
          </p:cNvPr>
          <p:cNvCxnSpPr>
            <a:endCxn id="98" idx="0"/>
          </p:cNvCxnSpPr>
          <p:nvPr/>
        </p:nvCxnSpPr>
        <p:spPr>
          <a:xfrm flipH="1">
            <a:off x="1299731" y="5057050"/>
            <a:ext cx="794524" cy="20505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4" name="直接连接符 215">
            <a:extLst>
              <a:ext uri="{FF2B5EF4-FFF2-40B4-BE49-F238E27FC236}">
                <a16:creationId xmlns:a16="http://schemas.microsoft.com/office/drawing/2014/main" id="{434D0DDE-AB68-4411-A95E-422414BDBAB4}"/>
              </a:ext>
            </a:extLst>
          </p:cNvPr>
          <p:cNvCxnSpPr>
            <a:stCxn id="64" idx="2"/>
          </p:cNvCxnSpPr>
          <p:nvPr/>
        </p:nvCxnSpPr>
        <p:spPr>
          <a:xfrm flipH="1">
            <a:off x="3466140" y="4561410"/>
            <a:ext cx="189157" cy="231465"/>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5" name="直接连接符 216">
            <a:extLst>
              <a:ext uri="{FF2B5EF4-FFF2-40B4-BE49-F238E27FC236}">
                <a16:creationId xmlns:a16="http://schemas.microsoft.com/office/drawing/2014/main" id="{EEF63550-A0E1-488B-9CB7-D0C0194412CA}"/>
              </a:ext>
            </a:extLst>
          </p:cNvPr>
          <p:cNvCxnSpPr>
            <a:endCxn id="100" idx="0"/>
          </p:cNvCxnSpPr>
          <p:nvPr/>
        </p:nvCxnSpPr>
        <p:spPr>
          <a:xfrm>
            <a:off x="3479378" y="5057050"/>
            <a:ext cx="250919" cy="20505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6" name="直接连接符 215">
            <a:extLst>
              <a:ext uri="{FF2B5EF4-FFF2-40B4-BE49-F238E27FC236}">
                <a16:creationId xmlns:a16="http://schemas.microsoft.com/office/drawing/2014/main" id="{6963BCDA-3269-4D90-958A-00E0E69651BD}"/>
              </a:ext>
            </a:extLst>
          </p:cNvPr>
          <p:cNvCxnSpPr>
            <a:endCxn id="101" idx="0"/>
          </p:cNvCxnSpPr>
          <p:nvPr/>
        </p:nvCxnSpPr>
        <p:spPr>
          <a:xfrm>
            <a:off x="3693635" y="5057050"/>
            <a:ext cx="1251945" cy="212407"/>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pic>
        <p:nvPicPr>
          <p:cNvPr id="177" name="图片 108">
            <a:extLst>
              <a:ext uri="{FF2B5EF4-FFF2-40B4-BE49-F238E27FC236}">
                <a16:creationId xmlns:a16="http://schemas.microsoft.com/office/drawing/2014/main" id="{A4257327-029A-4361-B581-A1473DC555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4882" y="5805949"/>
            <a:ext cx="334503" cy="304160"/>
          </a:xfrm>
          <a:prstGeom prst="rect">
            <a:avLst/>
          </a:prstGeom>
        </p:spPr>
      </p:pic>
      <p:pic>
        <p:nvPicPr>
          <p:cNvPr id="178" name="图片 108">
            <a:extLst>
              <a:ext uri="{FF2B5EF4-FFF2-40B4-BE49-F238E27FC236}">
                <a16:creationId xmlns:a16="http://schemas.microsoft.com/office/drawing/2014/main" id="{F2907181-EC57-4D9B-9A23-A8089F020FF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02007" y="5842600"/>
            <a:ext cx="334503" cy="304160"/>
          </a:xfrm>
          <a:prstGeom prst="rect">
            <a:avLst/>
          </a:prstGeom>
        </p:spPr>
      </p:pic>
      <p:pic>
        <p:nvPicPr>
          <p:cNvPr id="179" name="图片 108">
            <a:extLst>
              <a:ext uri="{FF2B5EF4-FFF2-40B4-BE49-F238E27FC236}">
                <a16:creationId xmlns:a16="http://schemas.microsoft.com/office/drawing/2014/main" id="{4E8AD789-1297-4814-A661-1992BBCC1D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12280" y="5867677"/>
            <a:ext cx="334503" cy="304160"/>
          </a:xfrm>
          <a:prstGeom prst="rect">
            <a:avLst/>
          </a:prstGeom>
        </p:spPr>
      </p:pic>
      <p:pic>
        <p:nvPicPr>
          <p:cNvPr id="180" name="图片 108">
            <a:extLst>
              <a:ext uri="{FF2B5EF4-FFF2-40B4-BE49-F238E27FC236}">
                <a16:creationId xmlns:a16="http://schemas.microsoft.com/office/drawing/2014/main" id="{D2C403A5-F9A6-42B3-8DD9-685DB2F22B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47876" y="5805956"/>
            <a:ext cx="334503" cy="304160"/>
          </a:xfrm>
          <a:prstGeom prst="rect">
            <a:avLst/>
          </a:prstGeom>
        </p:spPr>
      </p:pic>
      <p:pic>
        <p:nvPicPr>
          <p:cNvPr id="181" name="图片 108">
            <a:extLst>
              <a:ext uri="{FF2B5EF4-FFF2-40B4-BE49-F238E27FC236}">
                <a16:creationId xmlns:a16="http://schemas.microsoft.com/office/drawing/2014/main" id="{D467C32D-2C8F-4E51-B6EF-AA74E9432A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35001" y="5842607"/>
            <a:ext cx="334503" cy="304160"/>
          </a:xfrm>
          <a:prstGeom prst="rect">
            <a:avLst/>
          </a:prstGeom>
        </p:spPr>
      </p:pic>
      <p:pic>
        <p:nvPicPr>
          <p:cNvPr id="182" name="图片 108">
            <a:extLst>
              <a:ext uri="{FF2B5EF4-FFF2-40B4-BE49-F238E27FC236}">
                <a16:creationId xmlns:a16="http://schemas.microsoft.com/office/drawing/2014/main" id="{06FC1B81-4F7E-45DA-AB49-1B1170FED7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45274" y="5867684"/>
            <a:ext cx="334503" cy="304160"/>
          </a:xfrm>
          <a:prstGeom prst="rect">
            <a:avLst/>
          </a:prstGeom>
        </p:spPr>
      </p:pic>
      <p:pic>
        <p:nvPicPr>
          <p:cNvPr id="183" name="图片 108">
            <a:extLst>
              <a:ext uri="{FF2B5EF4-FFF2-40B4-BE49-F238E27FC236}">
                <a16:creationId xmlns:a16="http://schemas.microsoft.com/office/drawing/2014/main" id="{0E6C990F-76A2-44D0-B2E5-E736746368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17615" y="5815426"/>
            <a:ext cx="334503" cy="304160"/>
          </a:xfrm>
          <a:prstGeom prst="rect">
            <a:avLst/>
          </a:prstGeom>
        </p:spPr>
      </p:pic>
      <p:pic>
        <p:nvPicPr>
          <p:cNvPr id="184" name="图片 108">
            <a:extLst>
              <a:ext uri="{FF2B5EF4-FFF2-40B4-BE49-F238E27FC236}">
                <a16:creationId xmlns:a16="http://schemas.microsoft.com/office/drawing/2014/main" id="{7305D862-3B23-45A4-820C-E50C82EB76D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4740" y="5852077"/>
            <a:ext cx="334503" cy="304160"/>
          </a:xfrm>
          <a:prstGeom prst="rect">
            <a:avLst/>
          </a:prstGeom>
        </p:spPr>
      </p:pic>
      <p:pic>
        <p:nvPicPr>
          <p:cNvPr id="185" name="图片 108">
            <a:extLst>
              <a:ext uri="{FF2B5EF4-FFF2-40B4-BE49-F238E27FC236}">
                <a16:creationId xmlns:a16="http://schemas.microsoft.com/office/drawing/2014/main" id="{825E5284-B087-4A30-AF77-7D1BF7CE43F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15013" y="5877154"/>
            <a:ext cx="334503" cy="304160"/>
          </a:xfrm>
          <a:prstGeom prst="rect">
            <a:avLst/>
          </a:prstGeom>
        </p:spPr>
      </p:pic>
      <p:pic>
        <p:nvPicPr>
          <p:cNvPr id="186" name="图片 108">
            <a:extLst>
              <a:ext uri="{FF2B5EF4-FFF2-40B4-BE49-F238E27FC236}">
                <a16:creationId xmlns:a16="http://schemas.microsoft.com/office/drawing/2014/main" id="{75A9B539-CD25-47C4-915B-6E7979F3032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0609" y="5815433"/>
            <a:ext cx="334503" cy="304160"/>
          </a:xfrm>
          <a:prstGeom prst="rect">
            <a:avLst/>
          </a:prstGeom>
        </p:spPr>
      </p:pic>
      <p:pic>
        <p:nvPicPr>
          <p:cNvPr id="187" name="图片 108">
            <a:extLst>
              <a:ext uri="{FF2B5EF4-FFF2-40B4-BE49-F238E27FC236}">
                <a16:creationId xmlns:a16="http://schemas.microsoft.com/office/drawing/2014/main" id="{39C5792A-4FAA-4C4D-A572-5A1C1B274B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7734" y="5852084"/>
            <a:ext cx="334503" cy="304160"/>
          </a:xfrm>
          <a:prstGeom prst="rect">
            <a:avLst/>
          </a:prstGeom>
        </p:spPr>
      </p:pic>
      <p:pic>
        <p:nvPicPr>
          <p:cNvPr id="188" name="图片 108">
            <a:extLst>
              <a:ext uri="{FF2B5EF4-FFF2-40B4-BE49-F238E27FC236}">
                <a16:creationId xmlns:a16="http://schemas.microsoft.com/office/drawing/2014/main" id="{1FAEB2A9-878C-4A3B-8430-92113C7A83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8007" y="5877161"/>
            <a:ext cx="334503" cy="304160"/>
          </a:xfrm>
          <a:prstGeom prst="rect">
            <a:avLst/>
          </a:prstGeom>
        </p:spPr>
      </p:pic>
      <p:sp>
        <p:nvSpPr>
          <p:cNvPr id="189" name="文本框 1258">
            <a:extLst>
              <a:ext uri="{FF2B5EF4-FFF2-40B4-BE49-F238E27FC236}">
                <a16:creationId xmlns:a16="http://schemas.microsoft.com/office/drawing/2014/main" id="{6845BB3A-EBB5-468C-AB85-DC39CFEB2F92}"/>
              </a:ext>
            </a:extLst>
          </p:cNvPr>
          <p:cNvSpPr txBox="1"/>
          <p:nvPr/>
        </p:nvSpPr>
        <p:spPr>
          <a:xfrm>
            <a:off x="8369772" y="5332882"/>
            <a:ext cx="3458717" cy="1158424"/>
          </a:xfrm>
          <a:prstGeom prst="wedgeRectCallout">
            <a:avLst>
              <a:gd name="adj1" fmla="val -161347"/>
              <a:gd name="adj2" fmla="val -90905"/>
            </a:avLst>
          </a:prstGeom>
          <a:noFill/>
          <a:ln>
            <a:solidFill>
              <a:srgbClr val="00B0F0"/>
            </a:solidFill>
          </a:ln>
        </p:spPr>
        <p:txBody>
          <a:bodyPr wrap="square" rtlCol="0">
            <a:noAutofit/>
          </a:bodyPr>
          <a:lstStyle/>
          <a:p>
            <a:pPr defTabSz="1219444">
              <a:lnSpc>
                <a:spcPts val="1700"/>
              </a:lnSpc>
            </a:pPr>
            <a:r>
              <a:rPr lang="en-US" altLang="zh-CN" sz="1400" b="1">
                <a:solidFill>
                  <a:srgbClr val="666666">
                    <a:lumMod val="75000"/>
                  </a:srgbClr>
                </a:solidFill>
                <a:ea typeface="Microsoft YaHei" panose="020B0503020204020204" pitchFamily="34" charset="-122"/>
                <a:cs typeface="Calibri" panose="020F0502020204030204" pitchFamily="34" charset="0"/>
              </a:rPr>
              <a:t>ROCE RDMA fabric unifies backend storage network and enables seamless migration to Storage Class Memory (SCM) in the future. Invest today and stay updated with next generation technology.</a:t>
            </a:r>
            <a:endParaRPr lang="en-US" altLang="zh-CN" sz="1400">
              <a:solidFill>
                <a:srgbClr val="666666">
                  <a:lumMod val="75000"/>
                </a:srgbClr>
              </a:solidFill>
              <a:ea typeface="Microsoft YaHei" panose="020B0503020204020204" pitchFamily="34" charset="-122"/>
              <a:cs typeface="Calibri" panose="020F0502020204030204" pitchFamily="34" charset="0"/>
            </a:endParaRPr>
          </a:p>
        </p:txBody>
      </p:sp>
      <p:grpSp>
        <p:nvGrpSpPr>
          <p:cNvPr id="192" name="Group 191">
            <a:extLst>
              <a:ext uri="{FF2B5EF4-FFF2-40B4-BE49-F238E27FC236}">
                <a16:creationId xmlns:a16="http://schemas.microsoft.com/office/drawing/2014/main" id="{68313D49-1D5F-46FE-90AF-0C254FB4AA7A}"/>
              </a:ext>
            </a:extLst>
          </p:cNvPr>
          <p:cNvGrpSpPr/>
          <p:nvPr/>
        </p:nvGrpSpPr>
        <p:grpSpPr>
          <a:xfrm>
            <a:off x="8377867" y="941529"/>
            <a:ext cx="3450622" cy="1393067"/>
            <a:chOff x="7411583" y="3450583"/>
            <a:chExt cx="4671172" cy="980392"/>
          </a:xfrm>
        </p:grpSpPr>
        <p:sp>
          <p:nvSpPr>
            <p:cNvPr id="190" name="TextBox 189">
              <a:extLst>
                <a:ext uri="{FF2B5EF4-FFF2-40B4-BE49-F238E27FC236}">
                  <a16:creationId xmlns:a16="http://schemas.microsoft.com/office/drawing/2014/main" id="{D32F33E4-F8F8-416E-82B5-9391E8DC3BD6}"/>
                </a:ext>
              </a:extLst>
            </p:cNvPr>
            <p:cNvSpPr txBox="1"/>
            <p:nvPr/>
          </p:nvSpPr>
          <p:spPr>
            <a:xfrm>
              <a:off x="7411585" y="3830811"/>
              <a:ext cx="4671170" cy="600164"/>
            </a:xfrm>
            <a:prstGeom prst="rect">
              <a:avLst/>
            </a:prstGeom>
            <a:noFill/>
            <a:ln>
              <a:solidFill>
                <a:srgbClr val="00B0F0"/>
              </a:solidFill>
            </a:ln>
          </p:spPr>
          <p:txBody>
            <a:bodyPr wrap="square" rtlCol="0">
              <a:spAutoFit/>
            </a:bodyPr>
            <a:lstStyle/>
            <a:p>
              <a:pPr marL="285750" marR="0" lvl="0" indent="-285750" defTabSz="914400" eaLnBrk="1" fontAlgn="auto" latinLnBrk="0" hangingPunct="1">
                <a:spcBef>
                  <a:spcPts val="600"/>
                </a:spcBef>
                <a:spcAft>
                  <a:spcPts val="0"/>
                </a:spcAft>
                <a:buClrTx/>
                <a:buSzTx/>
                <a:buFont typeface="Arial" panose="020B0604020202020204" pitchFamily="34" charset="0"/>
                <a:buChar char="•"/>
                <a:tabLst/>
                <a:defRPr/>
              </a:pPr>
              <a:r>
                <a:rPr kumimoji="0" lang="en-US" altLang="zh-CN" sz="1400" b="0" i="0" u="none" strike="noStrike" kern="0" cap="none" spc="0" normalizeH="0" baseline="0" noProof="0">
                  <a:ln>
                    <a:noFill/>
                  </a:ln>
                  <a:solidFill>
                    <a:prstClr val="black"/>
                  </a:solidFill>
                  <a:effectLst/>
                  <a:uLnTx/>
                  <a:uFillTx/>
                </a:rPr>
                <a:t>Front-end: </a:t>
              </a:r>
              <a:r>
                <a:rPr kumimoji="0" lang="en-US" altLang="zh-CN" sz="1400" b="0" i="0" u="none" strike="noStrike" kern="0" cap="none" spc="0" normalizeH="0" baseline="0" noProof="0" err="1">
                  <a:ln>
                    <a:noFill/>
                  </a:ln>
                  <a:solidFill>
                    <a:prstClr val="black"/>
                  </a:solidFill>
                  <a:effectLst/>
                  <a:uLnTx/>
                  <a:uFillTx/>
                </a:rPr>
                <a:t>NVMe</a:t>
              </a:r>
              <a:r>
                <a:rPr kumimoji="0" lang="en-US" altLang="zh-CN" sz="1400" b="0" i="0" u="none" strike="noStrike" kern="0" cap="none" spc="0" normalizeH="0" baseline="0" noProof="0">
                  <a:ln>
                    <a:noFill/>
                  </a:ln>
                  <a:solidFill>
                    <a:prstClr val="black"/>
                  </a:solidFill>
                  <a:effectLst/>
                  <a:uLnTx/>
                  <a:uFillTx/>
                </a:rPr>
                <a:t> over FC</a:t>
              </a:r>
              <a:r>
                <a:rPr lang="en-US" altLang="zh-CN" sz="1400" kern="0">
                  <a:solidFill>
                    <a:prstClr val="black"/>
                  </a:solidFill>
                </a:rPr>
                <a:t>(32G)</a:t>
              </a:r>
              <a:r>
                <a:rPr kumimoji="0" lang="en-US" altLang="zh-CN" sz="1400" b="0" i="0" u="none" strike="noStrike" kern="0" cap="none" spc="0" normalizeH="0" baseline="0" noProof="0">
                  <a:ln>
                    <a:noFill/>
                  </a:ln>
                  <a:solidFill>
                    <a:prstClr val="black"/>
                  </a:solidFill>
                  <a:effectLst/>
                  <a:uLnTx/>
                  <a:uFillTx/>
                </a:rPr>
                <a:t>/</a:t>
              </a:r>
              <a:r>
                <a:rPr kumimoji="0" lang="en-US" altLang="zh-CN" sz="1400" b="0" i="0" u="none" strike="noStrike" kern="0" cap="none" spc="0" normalizeH="0" baseline="0" noProof="0" err="1">
                  <a:ln>
                    <a:noFill/>
                  </a:ln>
                  <a:solidFill>
                    <a:prstClr val="black"/>
                  </a:solidFill>
                  <a:effectLst/>
                  <a:uLnTx/>
                  <a:uFillTx/>
                </a:rPr>
                <a:t>NVMe</a:t>
              </a:r>
              <a:r>
                <a:rPr kumimoji="0" lang="en-US" altLang="zh-CN" sz="1400" b="0" i="0" u="none" strike="noStrike" kern="0" cap="none" spc="0" normalizeH="0" baseline="0" noProof="0">
                  <a:ln>
                    <a:noFill/>
                  </a:ln>
                  <a:solidFill>
                    <a:prstClr val="black"/>
                  </a:solidFill>
                  <a:effectLst/>
                  <a:uLnTx/>
                  <a:uFillTx/>
                </a:rPr>
                <a:t> over Fabrics(</a:t>
              </a:r>
              <a:r>
                <a:rPr kumimoji="0" lang="en-US" altLang="zh-CN" sz="1400" b="0" i="0" u="none" strike="noStrike" kern="0" cap="none" spc="0" normalizeH="0" baseline="0" noProof="0" err="1">
                  <a:ln>
                    <a:noFill/>
                  </a:ln>
                  <a:solidFill>
                    <a:prstClr val="black"/>
                  </a:solidFill>
                  <a:effectLst/>
                  <a:uLnTx/>
                  <a:uFillTx/>
                </a:rPr>
                <a:t>RoCE</a:t>
              </a:r>
              <a:r>
                <a:rPr kumimoji="0" lang="en-US" altLang="zh-CN" sz="1400" b="0" i="0" u="none" strike="noStrike" kern="0" cap="none" spc="0" normalizeH="0" baseline="0" noProof="0">
                  <a:ln>
                    <a:noFill/>
                  </a:ln>
                  <a:solidFill>
                    <a:prstClr val="black"/>
                  </a:solidFill>
                  <a:effectLst/>
                  <a:uLnTx/>
                  <a:uFillTx/>
                </a:rPr>
                <a:t>).</a:t>
              </a:r>
            </a:p>
            <a:p>
              <a:pPr marL="285750" indent="-285750" defTabSz="914400">
                <a:spcBef>
                  <a:spcPts val="600"/>
                </a:spcBef>
                <a:buFont typeface="Arial" panose="020B0604020202020204" pitchFamily="34" charset="0"/>
                <a:buChar char="•"/>
                <a:defRPr/>
              </a:pPr>
              <a:r>
                <a:rPr kumimoji="0" lang="en-US" altLang="zh-CN" sz="1400" b="0" i="0" u="none" strike="noStrike" kern="0" cap="none" spc="0" normalizeH="0" baseline="0" noProof="0">
                  <a:ln>
                    <a:noFill/>
                  </a:ln>
                  <a:solidFill>
                    <a:prstClr val="black"/>
                  </a:solidFill>
                  <a:effectLst/>
                  <a:uLnTx/>
                  <a:uFillTx/>
                </a:rPr>
                <a:t>Back-end: </a:t>
              </a:r>
              <a:r>
                <a:rPr kumimoji="0" lang="en-US" altLang="zh-CN" sz="1400" b="0" i="0" u="none" strike="noStrike" kern="0" cap="none" spc="0" normalizeH="0" baseline="0" noProof="0" err="1">
                  <a:ln>
                    <a:noFill/>
                  </a:ln>
                  <a:solidFill>
                    <a:prstClr val="black"/>
                  </a:solidFill>
                  <a:effectLst/>
                  <a:uLnTx/>
                  <a:uFillTx/>
                </a:rPr>
                <a:t>NVMe</a:t>
              </a:r>
              <a:r>
                <a:rPr kumimoji="0" lang="en-US" altLang="zh-CN" sz="1400" b="0" i="0" u="none" strike="noStrike" kern="0" cap="none" spc="0" normalizeH="0" baseline="0" noProof="0">
                  <a:ln>
                    <a:noFill/>
                  </a:ln>
                  <a:solidFill>
                    <a:prstClr val="black"/>
                  </a:solidFill>
                  <a:effectLst/>
                  <a:uLnTx/>
                  <a:uFillTx/>
                </a:rPr>
                <a:t> SSD/</a:t>
              </a:r>
              <a:r>
                <a:rPr lang="en-US" altLang="zh-CN" sz="1400">
                  <a:ea typeface="Microsoft YaHei" panose="020B0503020204020204" pitchFamily="34" charset="-122"/>
                </a:rPr>
                <a:t>Intelligent DAE</a:t>
              </a:r>
              <a:r>
                <a:rPr kumimoji="0" lang="en-US" altLang="zh-CN" sz="1400" b="0" i="0" u="none" strike="noStrike" kern="0" cap="none" spc="0" normalizeH="0" baseline="0" noProof="0">
                  <a:ln>
                    <a:noFill/>
                  </a:ln>
                  <a:solidFill>
                    <a:prstClr val="black"/>
                  </a:solidFill>
                  <a:effectLst/>
                  <a:uLnTx/>
                  <a:uFillTx/>
                </a:rPr>
                <a:t>.</a:t>
              </a:r>
            </a:p>
          </p:txBody>
        </p:sp>
        <p:sp>
          <p:nvSpPr>
            <p:cNvPr id="191" name="矩形 70">
              <a:extLst>
                <a:ext uri="{FF2B5EF4-FFF2-40B4-BE49-F238E27FC236}">
                  <a16:creationId xmlns:a16="http://schemas.microsoft.com/office/drawing/2014/main" id="{C1EB66FA-DB85-437A-A805-8E01D3FE6219}"/>
                </a:ext>
              </a:extLst>
            </p:cNvPr>
            <p:cNvSpPr/>
            <p:nvPr/>
          </p:nvSpPr>
          <p:spPr>
            <a:xfrm>
              <a:off x="7411583" y="3450583"/>
              <a:ext cx="4671171" cy="365334"/>
            </a:xfrm>
            <a:prstGeom prst="rect">
              <a:avLst/>
            </a:prstGeom>
            <a:solidFill>
              <a:srgbClr val="00B0F0"/>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prstClr val="white"/>
                  </a:solidFill>
                  <a:effectLst/>
                  <a:uLnTx/>
                  <a:uFillTx/>
                  <a:latin typeface="Calibri"/>
                  <a:ea typeface="宋体"/>
                  <a:cs typeface="+mn-cs"/>
                </a:rPr>
                <a:t>End-to-End </a:t>
              </a:r>
              <a:r>
                <a:rPr kumimoji="0" lang="en-US" altLang="zh-CN" sz="1400" b="1" i="0" u="none" strike="noStrike" kern="0" cap="none" spc="0" normalizeH="0" baseline="0" noProof="0" err="1">
                  <a:ln>
                    <a:noFill/>
                  </a:ln>
                  <a:solidFill>
                    <a:prstClr val="white"/>
                  </a:solidFill>
                  <a:effectLst/>
                  <a:uLnTx/>
                  <a:uFillTx/>
                  <a:latin typeface="Calibri"/>
                  <a:ea typeface="宋体"/>
                  <a:cs typeface="+mn-cs"/>
                </a:rPr>
                <a:t>NVMe</a:t>
              </a:r>
              <a:endParaRPr kumimoji="0" lang="zh-CN" altLang="en-US" sz="1400" b="1" i="0" u="none" strike="noStrike" kern="0" cap="none" spc="0" normalizeH="0" baseline="0" noProof="0">
                <a:ln>
                  <a:noFill/>
                </a:ln>
                <a:solidFill>
                  <a:prstClr val="white"/>
                </a:solidFill>
                <a:effectLst/>
                <a:uLnTx/>
                <a:uFillTx/>
                <a:latin typeface="Calibri"/>
                <a:ea typeface="宋体"/>
                <a:cs typeface="+mn-cs"/>
              </a:endParaRPr>
            </a:p>
          </p:txBody>
        </p:sp>
      </p:grpSp>
    </p:spTree>
    <p:extLst>
      <p:ext uri="{BB962C8B-B14F-4D97-AF65-F5344CB8AC3E}">
        <p14:creationId xmlns:p14="http://schemas.microsoft.com/office/powerpoint/2010/main" val="608532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279762C-F295-426C-B2F2-5238455DE61A}"/>
              </a:ext>
            </a:extLst>
          </p:cNvPr>
          <p:cNvSpPr/>
          <p:nvPr/>
        </p:nvSpPr>
        <p:spPr>
          <a:xfrm>
            <a:off x="814905" y="1205084"/>
            <a:ext cx="6747832" cy="512284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E2D2855-11E1-413F-87D0-5E03BC5200A1}"/>
              </a:ext>
            </a:extLst>
          </p:cNvPr>
          <p:cNvSpPr>
            <a:spLocks noGrp="1"/>
          </p:cNvSpPr>
          <p:nvPr>
            <p:ph type="sldNum" sz="quarter" idx="12"/>
          </p:nvPr>
        </p:nvSpPr>
        <p:spPr/>
        <p:txBody>
          <a:bodyPr/>
          <a:lstStyle/>
          <a:p>
            <a:fld id="{3B917CB5-27BD-4ECA-9D86-80D4B900A204}" type="slidenum">
              <a:rPr lang="en-US" smtClean="0"/>
              <a:pPr/>
              <a:t>9</a:t>
            </a:fld>
            <a:endParaRPr lang="en-US"/>
          </a:p>
        </p:txBody>
      </p:sp>
      <p:sp>
        <p:nvSpPr>
          <p:cNvPr id="5" name="矩形 1259">
            <a:extLst>
              <a:ext uri="{FF2B5EF4-FFF2-40B4-BE49-F238E27FC236}">
                <a16:creationId xmlns:a16="http://schemas.microsoft.com/office/drawing/2014/main" id="{63FF7F58-6E79-461C-938E-84E2D445B4DF}"/>
              </a:ext>
            </a:extLst>
          </p:cNvPr>
          <p:cNvSpPr/>
          <p:nvPr/>
        </p:nvSpPr>
        <p:spPr>
          <a:xfrm>
            <a:off x="17846" y="389648"/>
            <a:ext cx="10949743" cy="645699"/>
          </a:xfrm>
          <a:prstGeom prst="rect">
            <a:avLst/>
          </a:prstGeom>
        </p:spPr>
        <p:txBody>
          <a:bodyPr anchor="t"/>
          <a:lstStyle/>
          <a:p>
            <a:pPr marL="296545" indent="-296545" algn="ctr" defTabSz="1187798">
              <a:lnSpc>
                <a:spcPct val="90000"/>
              </a:lnSpc>
              <a:spcBef>
                <a:spcPts val="1299"/>
              </a:spcBef>
            </a:pPr>
            <a:r>
              <a:rPr lang="en-US" altLang="zh-CN" sz="2800">
                <a:latin typeface="Arial"/>
                <a:ea typeface="微软雅黑"/>
                <a:cs typeface="Arial"/>
              </a:rPr>
              <a:t>NVMe Trends</a:t>
            </a:r>
            <a:endParaRPr lang="en-US" altLang="zh-CN" sz="2800">
              <a:latin typeface="Arial" panose="020B0604020202020204" pitchFamily="34" charset="0"/>
              <a:ea typeface="微软雅黑" panose="020B0503020204020204" pitchFamily="34" charset="-122"/>
              <a:cs typeface="Arial" panose="020B0604020202020204" pitchFamily="34" charset="0"/>
            </a:endParaRPr>
          </a:p>
        </p:txBody>
      </p:sp>
      <p:grpSp>
        <p:nvGrpSpPr>
          <p:cNvPr id="4" name="Group 3">
            <a:extLst>
              <a:ext uri="{FF2B5EF4-FFF2-40B4-BE49-F238E27FC236}">
                <a16:creationId xmlns:a16="http://schemas.microsoft.com/office/drawing/2014/main" id="{5C805B14-2DE1-40AF-813E-DA3AAA0026C6}"/>
              </a:ext>
            </a:extLst>
          </p:cNvPr>
          <p:cNvGrpSpPr/>
          <p:nvPr/>
        </p:nvGrpSpPr>
        <p:grpSpPr>
          <a:xfrm>
            <a:off x="8148349" y="5072848"/>
            <a:ext cx="3312912" cy="664438"/>
            <a:chOff x="7411583" y="3437661"/>
            <a:chExt cx="4484751" cy="467609"/>
          </a:xfrm>
        </p:grpSpPr>
        <p:sp>
          <p:nvSpPr>
            <p:cNvPr id="29" name="TextBox 28">
              <a:extLst>
                <a:ext uri="{FF2B5EF4-FFF2-40B4-BE49-F238E27FC236}">
                  <a16:creationId xmlns:a16="http://schemas.microsoft.com/office/drawing/2014/main" id="{9DBBC751-4408-4D34-9035-869DB8BFB432}"/>
                </a:ext>
              </a:extLst>
            </p:cNvPr>
            <p:cNvSpPr txBox="1"/>
            <p:nvPr/>
          </p:nvSpPr>
          <p:spPr>
            <a:xfrm>
              <a:off x="7411584" y="3688667"/>
              <a:ext cx="4484750" cy="216603"/>
            </a:xfrm>
            <a:prstGeom prst="rect">
              <a:avLst/>
            </a:prstGeom>
            <a:noFill/>
            <a:ln>
              <a:solidFill>
                <a:srgbClr val="00B0F0"/>
              </a:solidFill>
            </a:ln>
          </p:spPr>
          <p:txBody>
            <a:bodyPr wrap="square" rtlCol="0" anchor="t">
              <a:spAutoFit/>
            </a:bodyPr>
            <a:lstStyle/>
            <a:p>
              <a:pPr>
                <a:spcBef>
                  <a:spcPts val="600"/>
                </a:spcBef>
                <a:defRPr/>
              </a:pPr>
              <a:r>
                <a:rPr lang="en-US" altLang="zh-CN" sz="1400" kern="0">
                  <a:ea typeface="等线"/>
                  <a:cs typeface="Calibri"/>
                </a:rPr>
                <a:t>SCM: Optane DIMM, MRAM</a:t>
              </a:r>
              <a:endParaRPr lang="en-US" altLang="zh-CN" sz="1400" b="0" i="0" u="none" strike="noStrike" kern="0" cap="none" spc="0" normalizeH="0" baseline="0" noProof="0">
                <a:ln>
                  <a:noFill/>
                </a:ln>
                <a:effectLst/>
                <a:uLnTx/>
                <a:uFillTx/>
                <a:ea typeface="等线"/>
                <a:cs typeface="Calibri"/>
              </a:endParaRPr>
            </a:p>
          </p:txBody>
        </p:sp>
        <p:sp>
          <p:nvSpPr>
            <p:cNvPr id="30" name="矩形 70">
              <a:extLst>
                <a:ext uri="{FF2B5EF4-FFF2-40B4-BE49-F238E27FC236}">
                  <a16:creationId xmlns:a16="http://schemas.microsoft.com/office/drawing/2014/main" id="{7DE29DD2-51CA-4E7C-9511-AC1120D64F7C}"/>
                </a:ext>
              </a:extLst>
            </p:cNvPr>
            <p:cNvSpPr/>
            <p:nvPr/>
          </p:nvSpPr>
          <p:spPr>
            <a:xfrm>
              <a:off x="7411583" y="3437661"/>
              <a:ext cx="4484750" cy="249036"/>
            </a:xfrm>
            <a:prstGeom prst="rect">
              <a:avLst/>
            </a:prstGeom>
            <a:solidFill>
              <a:schemeClr val="accent5"/>
            </a:solidFill>
            <a:ln w="12700" cap="flat" cmpd="sng" algn="ctr">
              <a:solidFill>
                <a:srgbClr val="4A66AC">
                  <a:shade val="50000"/>
                </a:srgbClr>
              </a:solidFill>
              <a:prstDash val="solid"/>
              <a:miter lim="800000"/>
            </a:ln>
            <a:effectLst/>
          </p:spPr>
          <p:txBody>
            <a:bodyPr rtlCol="0" anchor="ctr"/>
            <a:lstStyle/>
            <a:p>
              <a:pPr algn="ctr">
                <a:defRPr/>
              </a:pPr>
              <a:r>
                <a:rPr lang="en-US" altLang="zh-CN" sz="1400" b="1" kern="0">
                  <a:solidFill>
                    <a:schemeClr val="bg1"/>
                  </a:solidFill>
                  <a:latin typeface="Calibri"/>
                  <a:ea typeface="宋体"/>
                  <a:cs typeface="Calibri"/>
                </a:rPr>
                <a:t>New Media</a:t>
              </a:r>
              <a:endParaRPr lang="en-US" altLang="zh-CN" sz="1400" b="1" i="0" u="none" strike="noStrike" kern="0" cap="none" spc="0" normalizeH="0" baseline="0" noProof="0">
                <a:ln>
                  <a:noFill/>
                </a:ln>
                <a:solidFill>
                  <a:schemeClr val="bg1"/>
                </a:solidFill>
                <a:effectLst/>
                <a:uLnTx/>
                <a:uFillTx/>
                <a:latin typeface="Calibri"/>
                <a:ea typeface="宋体"/>
                <a:cs typeface="Calibri"/>
              </a:endParaRPr>
            </a:p>
          </p:txBody>
        </p:sp>
      </p:grpSp>
      <p:grpSp>
        <p:nvGrpSpPr>
          <p:cNvPr id="31" name="Group 30">
            <a:extLst>
              <a:ext uri="{FF2B5EF4-FFF2-40B4-BE49-F238E27FC236}">
                <a16:creationId xmlns:a16="http://schemas.microsoft.com/office/drawing/2014/main" id="{E5D7ED48-13D4-4343-AD6F-DFF8D8F06F5F}"/>
              </a:ext>
            </a:extLst>
          </p:cNvPr>
          <p:cNvGrpSpPr/>
          <p:nvPr/>
        </p:nvGrpSpPr>
        <p:grpSpPr>
          <a:xfrm>
            <a:off x="8166709" y="2392096"/>
            <a:ext cx="3312912" cy="1396896"/>
            <a:chOff x="7411583" y="3437661"/>
            <a:chExt cx="4484751" cy="983084"/>
          </a:xfrm>
        </p:grpSpPr>
        <p:sp>
          <p:nvSpPr>
            <p:cNvPr id="32" name="TextBox 31">
              <a:extLst>
                <a:ext uri="{FF2B5EF4-FFF2-40B4-BE49-F238E27FC236}">
                  <a16:creationId xmlns:a16="http://schemas.microsoft.com/office/drawing/2014/main" id="{CE3F4E57-29F3-4DBC-80F3-9FBDD6287430}"/>
                </a:ext>
              </a:extLst>
            </p:cNvPr>
            <p:cNvSpPr txBox="1"/>
            <p:nvPr/>
          </p:nvSpPr>
          <p:spPr>
            <a:xfrm>
              <a:off x="7411584" y="3695129"/>
              <a:ext cx="4484750" cy="725616"/>
            </a:xfrm>
            <a:prstGeom prst="rect">
              <a:avLst/>
            </a:prstGeom>
            <a:noFill/>
            <a:ln>
              <a:solidFill>
                <a:srgbClr val="00B0F0"/>
              </a:solidFill>
            </a:ln>
          </p:spPr>
          <p:txBody>
            <a:bodyPr wrap="square" rtlCol="0" anchor="t">
              <a:spAutoFit/>
            </a:bodyPr>
            <a:lstStyle/>
            <a:p>
              <a:pPr marL="171450" indent="-171450">
                <a:spcBef>
                  <a:spcPts val="600"/>
                </a:spcBef>
                <a:buFont typeface="Arial"/>
                <a:buChar char="•"/>
                <a:defRPr/>
              </a:pPr>
              <a:r>
                <a:rPr lang="en-US" altLang="zh-CN" sz="1400" kern="0">
                  <a:ea typeface="等线"/>
                  <a:cs typeface="Calibri"/>
                </a:rPr>
                <a:t>Organizes local/remote memory, SCM and SSDs for data flow</a:t>
              </a:r>
            </a:p>
            <a:p>
              <a:pPr marL="171450" indent="-171450">
                <a:spcBef>
                  <a:spcPts val="600"/>
                </a:spcBef>
                <a:buFont typeface="Arial"/>
                <a:buChar char="•"/>
                <a:defRPr/>
              </a:pPr>
              <a:r>
                <a:rPr lang="en-US" altLang="zh-CN" sz="1400" kern="0">
                  <a:ea typeface="等线"/>
                  <a:cs typeface="Calibri"/>
                </a:rPr>
                <a:t>Provides memory and storage APIs for applications</a:t>
              </a:r>
            </a:p>
          </p:txBody>
        </p:sp>
        <p:sp>
          <p:nvSpPr>
            <p:cNvPr id="33" name="矩形 70">
              <a:extLst>
                <a:ext uri="{FF2B5EF4-FFF2-40B4-BE49-F238E27FC236}">
                  <a16:creationId xmlns:a16="http://schemas.microsoft.com/office/drawing/2014/main" id="{ED8CB1D4-EBB1-45C4-B0B6-2FB16529835F}"/>
                </a:ext>
              </a:extLst>
            </p:cNvPr>
            <p:cNvSpPr/>
            <p:nvPr/>
          </p:nvSpPr>
          <p:spPr>
            <a:xfrm>
              <a:off x="7411583" y="3437661"/>
              <a:ext cx="4484750" cy="249036"/>
            </a:xfrm>
            <a:prstGeom prst="rect">
              <a:avLst/>
            </a:prstGeom>
            <a:solidFill>
              <a:schemeClr val="accent5"/>
            </a:solidFill>
            <a:ln w="12700" cap="flat" cmpd="sng" algn="ctr">
              <a:solidFill>
                <a:srgbClr val="4A66AC">
                  <a:shade val="50000"/>
                </a:srgbClr>
              </a:solidFill>
              <a:prstDash val="solid"/>
              <a:miter lim="800000"/>
            </a:ln>
            <a:effectLst/>
          </p:spPr>
          <p:txBody>
            <a:bodyPr rtlCol="0" anchor="ctr"/>
            <a:lstStyle/>
            <a:p>
              <a:pPr algn="ctr">
                <a:defRPr/>
              </a:pPr>
              <a:r>
                <a:rPr lang="en-US" altLang="zh-CN" sz="1400" b="1" kern="0">
                  <a:solidFill>
                    <a:schemeClr val="bg1"/>
                  </a:solidFill>
                  <a:latin typeface="Calibri"/>
                  <a:ea typeface="宋体"/>
                  <a:cs typeface="Calibri"/>
                </a:rPr>
                <a:t>Memory-Centric Architecture</a:t>
              </a:r>
            </a:p>
          </p:txBody>
        </p:sp>
      </p:grpSp>
      <p:grpSp>
        <p:nvGrpSpPr>
          <p:cNvPr id="34" name="Group 33">
            <a:extLst>
              <a:ext uri="{FF2B5EF4-FFF2-40B4-BE49-F238E27FC236}">
                <a16:creationId xmlns:a16="http://schemas.microsoft.com/office/drawing/2014/main" id="{0ADDCAB0-5316-472B-BAD8-D9442C675799}"/>
              </a:ext>
            </a:extLst>
          </p:cNvPr>
          <p:cNvGrpSpPr/>
          <p:nvPr/>
        </p:nvGrpSpPr>
        <p:grpSpPr>
          <a:xfrm>
            <a:off x="8148349" y="3934451"/>
            <a:ext cx="3312912" cy="664440"/>
            <a:chOff x="7411583" y="3437661"/>
            <a:chExt cx="4484751" cy="467609"/>
          </a:xfrm>
        </p:grpSpPr>
        <p:sp>
          <p:nvSpPr>
            <p:cNvPr id="35" name="TextBox 34">
              <a:extLst>
                <a:ext uri="{FF2B5EF4-FFF2-40B4-BE49-F238E27FC236}">
                  <a16:creationId xmlns:a16="http://schemas.microsoft.com/office/drawing/2014/main" id="{E02019B4-4E1C-4814-AEE2-0CD38AD8C238}"/>
                </a:ext>
              </a:extLst>
            </p:cNvPr>
            <p:cNvSpPr txBox="1"/>
            <p:nvPr/>
          </p:nvSpPr>
          <p:spPr>
            <a:xfrm>
              <a:off x="7411584" y="3688667"/>
              <a:ext cx="4484750" cy="216603"/>
            </a:xfrm>
            <a:prstGeom prst="rect">
              <a:avLst/>
            </a:prstGeom>
            <a:noFill/>
            <a:ln>
              <a:solidFill>
                <a:srgbClr val="00B0F0"/>
              </a:solidFill>
            </a:ln>
          </p:spPr>
          <p:txBody>
            <a:bodyPr wrap="square" rtlCol="0" anchor="t">
              <a:spAutoFit/>
            </a:bodyPr>
            <a:lstStyle/>
            <a:p>
              <a:pPr>
                <a:spcBef>
                  <a:spcPts val="600"/>
                </a:spcBef>
                <a:defRPr/>
              </a:pPr>
              <a:r>
                <a:rPr lang="en-US" altLang="zh-CN" sz="1400" kern="0">
                  <a:ea typeface="等线"/>
                  <a:cs typeface="Calibri"/>
                </a:rPr>
                <a:t>End-to-End NVMe over RoCE</a:t>
              </a:r>
              <a:endParaRPr lang="en-US" altLang="zh-CN" sz="1400" b="0" i="0" u="none" strike="noStrike" kern="0" cap="none" spc="0" normalizeH="0" baseline="0" noProof="0">
                <a:ln>
                  <a:noFill/>
                </a:ln>
                <a:effectLst/>
                <a:uLnTx/>
                <a:uFillTx/>
                <a:ea typeface="等线"/>
                <a:cs typeface="Calibri"/>
              </a:endParaRPr>
            </a:p>
          </p:txBody>
        </p:sp>
        <p:sp>
          <p:nvSpPr>
            <p:cNvPr id="36" name="矩形 70">
              <a:extLst>
                <a:ext uri="{FF2B5EF4-FFF2-40B4-BE49-F238E27FC236}">
                  <a16:creationId xmlns:a16="http://schemas.microsoft.com/office/drawing/2014/main" id="{877A323D-DB61-43CB-97C1-969849462481}"/>
                </a:ext>
              </a:extLst>
            </p:cNvPr>
            <p:cNvSpPr/>
            <p:nvPr/>
          </p:nvSpPr>
          <p:spPr>
            <a:xfrm>
              <a:off x="7411583" y="3437661"/>
              <a:ext cx="4484750" cy="249036"/>
            </a:xfrm>
            <a:prstGeom prst="rect">
              <a:avLst/>
            </a:prstGeom>
            <a:solidFill>
              <a:schemeClr val="accent5"/>
            </a:solidFill>
            <a:ln w="12700" cap="flat" cmpd="sng" algn="ctr">
              <a:solidFill>
                <a:srgbClr val="4A66AC">
                  <a:shade val="50000"/>
                </a:srgbClr>
              </a:solidFill>
              <a:prstDash val="solid"/>
              <a:miter lim="800000"/>
            </a:ln>
            <a:effectLst/>
          </p:spPr>
          <p:txBody>
            <a:bodyPr rtlCol="0" anchor="ctr"/>
            <a:lstStyle/>
            <a:p>
              <a:pPr algn="ctr">
                <a:defRPr/>
              </a:pPr>
              <a:r>
                <a:rPr lang="en-US" altLang="zh-CN" sz="1400" b="1" kern="0">
                  <a:solidFill>
                    <a:schemeClr val="bg1"/>
                  </a:solidFill>
                  <a:latin typeface="Calibri"/>
                  <a:ea typeface="宋体"/>
                  <a:cs typeface="Calibri"/>
                </a:rPr>
                <a:t>NVMe-oF</a:t>
              </a:r>
              <a:endParaRPr lang="en-US" altLang="zh-CN" sz="1400" b="1" i="0" u="none" strike="noStrike" kern="0" cap="none" spc="0" normalizeH="0" baseline="0" noProof="0">
                <a:ln>
                  <a:noFill/>
                </a:ln>
                <a:solidFill>
                  <a:schemeClr val="bg1"/>
                </a:solidFill>
                <a:effectLst/>
                <a:uLnTx/>
                <a:uFillTx/>
                <a:latin typeface="Calibri"/>
                <a:ea typeface="宋体"/>
                <a:cs typeface="Calibri"/>
              </a:endParaRPr>
            </a:p>
          </p:txBody>
        </p:sp>
      </p:grpSp>
      <p:grpSp>
        <p:nvGrpSpPr>
          <p:cNvPr id="37" name="Group 36">
            <a:extLst>
              <a:ext uri="{FF2B5EF4-FFF2-40B4-BE49-F238E27FC236}">
                <a16:creationId xmlns:a16="http://schemas.microsoft.com/office/drawing/2014/main" id="{F9192B4E-9A7B-41B2-A5DF-A64C3A0441D4}"/>
              </a:ext>
            </a:extLst>
          </p:cNvPr>
          <p:cNvGrpSpPr/>
          <p:nvPr/>
        </p:nvGrpSpPr>
        <p:grpSpPr>
          <a:xfrm>
            <a:off x="8148348" y="1161867"/>
            <a:ext cx="3312912" cy="1030272"/>
            <a:chOff x="7411583" y="3385972"/>
            <a:chExt cx="4484751" cy="725069"/>
          </a:xfrm>
        </p:grpSpPr>
        <p:sp>
          <p:nvSpPr>
            <p:cNvPr id="38" name="TextBox 37">
              <a:extLst>
                <a:ext uri="{FF2B5EF4-FFF2-40B4-BE49-F238E27FC236}">
                  <a16:creationId xmlns:a16="http://schemas.microsoft.com/office/drawing/2014/main" id="{A5F8CE6B-0719-4137-BA5C-6E1D5B2D6377}"/>
                </a:ext>
              </a:extLst>
            </p:cNvPr>
            <p:cNvSpPr txBox="1"/>
            <p:nvPr/>
          </p:nvSpPr>
          <p:spPr>
            <a:xfrm>
              <a:off x="7411584" y="3688667"/>
              <a:ext cx="4484750" cy="422374"/>
            </a:xfrm>
            <a:prstGeom prst="rect">
              <a:avLst/>
            </a:prstGeom>
            <a:noFill/>
            <a:ln>
              <a:solidFill>
                <a:srgbClr val="00B0F0"/>
              </a:solidFill>
            </a:ln>
          </p:spPr>
          <p:txBody>
            <a:bodyPr wrap="square" rtlCol="0" anchor="t">
              <a:spAutoFit/>
            </a:bodyPr>
            <a:lstStyle/>
            <a:p>
              <a:pPr marL="285750" indent="-285750">
                <a:spcBef>
                  <a:spcPts val="600"/>
                </a:spcBef>
                <a:buFont typeface="Arial"/>
                <a:buChar char="•"/>
                <a:defRPr/>
              </a:pPr>
              <a:r>
                <a:rPr lang="en-US" altLang="zh-CN" sz="1400" kern="0">
                  <a:ea typeface="等线"/>
                  <a:cs typeface="Calibri"/>
                </a:rPr>
                <a:t>Bigger data, faster &amp; safer processing</a:t>
              </a:r>
              <a:endParaRPr lang="en-US"/>
            </a:p>
            <a:p>
              <a:pPr marL="285750" indent="-285750">
                <a:spcBef>
                  <a:spcPts val="600"/>
                </a:spcBef>
                <a:buFont typeface="Arial"/>
                <a:buChar char="•"/>
                <a:defRPr/>
              </a:pPr>
              <a:r>
                <a:rPr lang="en-US" altLang="zh-CN" sz="1400" kern="0">
                  <a:ea typeface="等线"/>
                  <a:cs typeface="Calibri"/>
                </a:rPr>
                <a:t>Managing resources &amp; costs effectively</a:t>
              </a:r>
            </a:p>
          </p:txBody>
        </p:sp>
        <p:sp>
          <p:nvSpPr>
            <p:cNvPr id="39" name="矩形 70">
              <a:extLst>
                <a:ext uri="{FF2B5EF4-FFF2-40B4-BE49-F238E27FC236}">
                  <a16:creationId xmlns:a16="http://schemas.microsoft.com/office/drawing/2014/main" id="{212923D3-4412-40E6-B6E0-8F9FF85B92D6}"/>
                </a:ext>
              </a:extLst>
            </p:cNvPr>
            <p:cNvSpPr/>
            <p:nvPr/>
          </p:nvSpPr>
          <p:spPr>
            <a:xfrm>
              <a:off x="7411583" y="3385972"/>
              <a:ext cx="4484750" cy="249036"/>
            </a:xfrm>
            <a:prstGeom prst="rect">
              <a:avLst/>
            </a:prstGeom>
            <a:solidFill>
              <a:schemeClr val="accent5"/>
            </a:solidFill>
            <a:ln w="12700" cap="flat" cmpd="sng" algn="ctr">
              <a:solidFill>
                <a:srgbClr val="4A66AC">
                  <a:shade val="50000"/>
                </a:srgbClr>
              </a:solidFill>
              <a:prstDash val="solid"/>
              <a:miter lim="800000"/>
            </a:ln>
            <a:effectLst/>
          </p:spPr>
          <p:txBody>
            <a:bodyPr rtlCol="0" anchor="ctr"/>
            <a:lstStyle/>
            <a:p>
              <a:pPr algn="ctr">
                <a:defRPr/>
              </a:pPr>
              <a:r>
                <a:rPr lang="en-US" altLang="zh-CN" sz="1400" b="1" kern="0">
                  <a:solidFill>
                    <a:schemeClr val="bg1"/>
                  </a:solidFill>
                  <a:latin typeface="Calibri"/>
                  <a:ea typeface="宋体"/>
                  <a:cs typeface="Calibri"/>
                </a:rPr>
                <a:t>Business Demands</a:t>
              </a:r>
              <a:endParaRPr lang="en-US" altLang="zh-CN" sz="1400" b="1" i="0" u="none" strike="noStrike" kern="0" cap="none" spc="0" normalizeH="0" baseline="0" noProof="0">
                <a:ln>
                  <a:noFill/>
                </a:ln>
                <a:solidFill>
                  <a:schemeClr val="bg1"/>
                </a:solidFill>
                <a:effectLst/>
                <a:uLnTx/>
                <a:uFillTx/>
                <a:latin typeface="Calibri"/>
                <a:ea typeface="宋体"/>
                <a:cs typeface="Calibri"/>
              </a:endParaRPr>
            </a:p>
          </p:txBody>
        </p:sp>
      </p:grpSp>
      <p:sp>
        <p:nvSpPr>
          <p:cNvPr id="12" name="Rectangle 11">
            <a:extLst>
              <a:ext uri="{FF2B5EF4-FFF2-40B4-BE49-F238E27FC236}">
                <a16:creationId xmlns:a16="http://schemas.microsoft.com/office/drawing/2014/main" id="{B495D2AC-FC4F-4FEA-8928-1B54C88C3FD6}"/>
              </a:ext>
            </a:extLst>
          </p:cNvPr>
          <p:cNvSpPr/>
          <p:nvPr/>
        </p:nvSpPr>
        <p:spPr>
          <a:xfrm>
            <a:off x="1199681" y="2414332"/>
            <a:ext cx="5989875" cy="83609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47B02F3-09F7-4E9C-8FE8-F590AAACA942}"/>
              </a:ext>
            </a:extLst>
          </p:cNvPr>
          <p:cNvSpPr txBox="1"/>
          <p:nvPr/>
        </p:nvSpPr>
        <p:spPr>
          <a:xfrm>
            <a:off x="3528240" y="2817911"/>
            <a:ext cx="1546195" cy="338554"/>
          </a:xfrm>
          <a:prstGeom prst="rect">
            <a:avLst/>
          </a:prstGeom>
          <a:noFill/>
        </p:spPr>
        <p:txBody>
          <a:bodyPr wrap="square" rtlCol="0" anchor="t">
            <a:spAutoFit/>
          </a:bodyPr>
          <a:lstStyle/>
          <a:p>
            <a:r>
              <a:rPr lang="en-US" sz="1600">
                <a:cs typeface="Calibri"/>
              </a:rPr>
              <a:t>Memory Fabric</a:t>
            </a:r>
          </a:p>
        </p:txBody>
      </p:sp>
      <p:sp>
        <p:nvSpPr>
          <p:cNvPr id="18" name="Rectangle 17">
            <a:extLst>
              <a:ext uri="{FF2B5EF4-FFF2-40B4-BE49-F238E27FC236}">
                <a16:creationId xmlns:a16="http://schemas.microsoft.com/office/drawing/2014/main" id="{6F00E493-6951-4A8A-A510-0DC47420A278}"/>
              </a:ext>
            </a:extLst>
          </p:cNvPr>
          <p:cNvSpPr/>
          <p:nvPr/>
        </p:nvSpPr>
        <p:spPr>
          <a:xfrm>
            <a:off x="1199310" y="3496601"/>
            <a:ext cx="5990379" cy="70544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19" name="TextBox 18">
            <a:extLst>
              <a:ext uri="{FF2B5EF4-FFF2-40B4-BE49-F238E27FC236}">
                <a16:creationId xmlns:a16="http://schemas.microsoft.com/office/drawing/2014/main" id="{71A26C03-76FC-4671-B47A-9C204E73C021}"/>
              </a:ext>
            </a:extLst>
          </p:cNvPr>
          <p:cNvSpPr txBox="1"/>
          <p:nvPr/>
        </p:nvSpPr>
        <p:spPr>
          <a:xfrm>
            <a:off x="2739629" y="3701217"/>
            <a:ext cx="1664149" cy="323240"/>
          </a:xfrm>
          <a:prstGeom prst="rect">
            <a:avLst/>
          </a:prstGeom>
          <a:noFill/>
        </p:spPr>
        <p:txBody>
          <a:bodyPr wrap="square" rtlCol="0" anchor="t">
            <a:spAutoFit/>
          </a:bodyPr>
          <a:lstStyle/>
          <a:p>
            <a:r>
              <a:rPr lang="en-US" sz="1600">
                <a:cs typeface="Calibri"/>
              </a:rPr>
              <a:t>NVMe over Fabric</a:t>
            </a:r>
          </a:p>
        </p:txBody>
      </p:sp>
      <p:sp>
        <p:nvSpPr>
          <p:cNvPr id="23" name="TextBox 22">
            <a:extLst>
              <a:ext uri="{FF2B5EF4-FFF2-40B4-BE49-F238E27FC236}">
                <a16:creationId xmlns:a16="http://schemas.microsoft.com/office/drawing/2014/main" id="{7922F7B7-94F2-41A3-B517-B6482BBF34E1}"/>
              </a:ext>
            </a:extLst>
          </p:cNvPr>
          <p:cNvSpPr txBox="1"/>
          <p:nvPr/>
        </p:nvSpPr>
        <p:spPr>
          <a:xfrm>
            <a:off x="11469505" y="2731100"/>
            <a:ext cx="835383" cy="323240"/>
          </a:xfrm>
          <a:prstGeom prst="rect">
            <a:avLst/>
          </a:prstGeom>
          <a:noFill/>
        </p:spPr>
        <p:txBody>
          <a:bodyPr wrap="square" rtlCol="0" anchor="t">
            <a:spAutoFit/>
          </a:bodyPr>
          <a:lstStyle/>
          <a:p>
            <a:r>
              <a:rPr lang="en-US" sz="1600">
                <a:solidFill>
                  <a:schemeClr val="bg1"/>
                </a:solidFill>
                <a:cs typeface="Calibri"/>
              </a:rPr>
              <a:t>DRAM</a:t>
            </a:r>
          </a:p>
        </p:txBody>
      </p:sp>
      <p:sp>
        <p:nvSpPr>
          <p:cNvPr id="25" name="TextBox 24">
            <a:extLst>
              <a:ext uri="{FF2B5EF4-FFF2-40B4-BE49-F238E27FC236}">
                <a16:creationId xmlns:a16="http://schemas.microsoft.com/office/drawing/2014/main" id="{4806A376-6479-49D2-985A-10653E0EC8F7}"/>
              </a:ext>
            </a:extLst>
          </p:cNvPr>
          <p:cNvSpPr txBox="1"/>
          <p:nvPr/>
        </p:nvSpPr>
        <p:spPr>
          <a:xfrm>
            <a:off x="1853959" y="3709876"/>
            <a:ext cx="707880" cy="323240"/>
          </a:xfrm>
          <a:prstGeom prst="rect">
            <a:avLst/>
          </a:prstGeom>
          <a:noFill/>
        </p:spPr>
        <p:txBody>
          <a:bodyPr wrap="square" rtlCol="0" anchor="t">
            <a:spAutoFit/>
          </a:bodyPr>
          <a:lstStyle/>
          <a:p>
            <a:r>
              <a:rPr lang="en-US" sz="1600">
                <a:cs typeface="Calibri"/>
              </a:rPr>
              <a:t>NVMe</a:t>
            </a:r>
          </a:p>
        </p:txBody>
      </p:sp>
      <p:sp>
        <p:nvSpPr>
          <p:cNvPr id="47" name="TextBox 46">
            <a:extLst>
              <a:ext uri="{FF2B5EF4-FFF2-40B4-BE49-F238E27FC236}">
                <a16:creationId xmlns:a16="http://schemas.microsoft.com/office/drawing/2014/main" id="{33D7907B-221F-4E3A-9A86-54D66300281E}"/>
              </a:ext>
            </a:extLst>
          </p:cNvPr>
          <p:cNvSpPr txBox="1"/>
          <p:nvPr/>
        </p:nvSpPr>
        <p:spPr>
          <a:xfrm>
            <a:off x="4653929" y="3709878"/>
            <a:ext cx="846252" cy="338554"/>
          </a:xfrm>
          <a:prstGeom prst="rect">
            <a:avLst/>
          </a:prstGeom>
          <a:noFill/>
        </p:spPr>
        <p:txBody>
          <a:bodyPr wrap="square" rtlCol="0" anchor="t">
            <a:spAutoFit/>
          </a:bodyPr>
          <a:lstStyle/>
          <a:p>
            <a:r>
              <a:rPr lang="en-US" sz="1600">
                <a:cs typeface="Calibri"/>
              </a:rPr>
              <a:t>RDMA</a:t>
            </a:r>
          </a:p>
        </p:txBody>
      </p:sp>
      <p:sp>
        <p:nvSpPr>
          <p:cNvPr id="28" name="Rectangle 27">
            <a:extLst>
              <a:ext uri="{FF2B5EF4-FFF2-40B4-BE49-F238E27FC236}">
                <a16:creationId xmlns:a16="http://schemas.microsoft.com/office/drawing/2014/main" id="{50DBF3F4-D8CF-4FA4-8F76-E2D40FF00DDC}"/>
              </a:ext>
            </a:extLst>
          </p:cNvPr>
          <p:cNvSpPr/>
          <p:nvPr/>
        </p:nvSpPr>
        <p:spPr>
          <a:xfrm>
            <a:off x="1196477" y="1448947"/>
            <a:ext cx="5985832" cy="688556"/>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E3097A6F-2FA3-4FAB-8E8B-75241BD9A2EA}"/>
              </a:ext>
            </a:extLst>
          </p:cNvPr>
          <p:cNvSpPr txBox="1"/>
          <p:nvPr/>
        </p:nvSpPr>
        <p:spPr>
          <a:xfrm>
            <a:off x="3528239" y="1477525"/>
            <a:ext cx="1546195" cy="369332"/>
          </a:xfrm>
          <a:prstGeom prst="rect">
            <a:avLst/>
          </a:prstGeom>
          <a:noFill/>
        </p:spPr>
        <p:txBody>
          <a:bodyPr wrap="square" rtlCol="0" anchor="t">
            <a:spAutoFit/>
          </a:bodyPr>
          <a:lstStyle/>
          <a:p>
            <a:r>
              <a:rPr lang="en-US">
                <a:cs typeface="Calibri"/>
              </a:rPr>
              <a:t>Applications</a:t>
            </a:r>
          </a:p>
        </p:txBody>
      </p:sp>
      <p:sp>
        <p:nvSpPr>
          <p:cNvPr id="14" name="TextBox 13">
            <a:extLst>
              <a:ext uri="{FF2B5EF4-FFF2-40B4-BE49-F238E27FC236}">
                <a16:creationId xmlns:a16="http://schemas.microsoft.com/office/drawing/2014/main" id="{685C2437-0AB5-40BE-8500-6CAA162BA7D6}"/>
              </a:ext>
            </a:extLst>
          </p:cNvPr>
          <p:cNvSpPr txBox="1"/>
          <p:nvPr/>
        </p:nvSpPr>
        <p:spPr>
          <a:xfrm>
            <a:off x="1827958" y="1814947"/>
            <a:ext cx="997259" cy="276999"/>
          </a:xfrm>
          <a:prstGeom prst="rect">
            <a:avLst/>
          </a:prstGeom>
          <a:noFill/>
        </p:spPr>
        <p:txBody>
          <a:bodyPr wrap="square" rtlCol="0" anchor="t">
            <a:spAutoFit/>
          </a:bodyPr>
          <a:lstStyle/>
          <a:p>
            <a:pPr algn="ctr"/>
            <a:r>
              <a:rPr lang="en-US" sz="1200">
                <a:cs typeface="Calibri"/>
              </a:rPr>
              <a:t>ML </a:t>
            </a:r>
          </a:p>
        </p:txBody>
      </p:sp>
      <p:sp>
        <p:nvSpPr>
          <p:cNvPr id="15" name="TextBox 14">
            <a:extLst>
              <a:ext uri="{FF2B5EF4-FFF2-40B4-BE49-F238E27FC236}">
                <a16:creationId xmlns:a16="http://schemas.microsoft.com/office/drawing/2014/main" id="{96BDA86C-9138-4F52-80E2-0C84EBF9156F}"/>
              </a:ext>
            </a:extLst>
          </p:cNvPr>
          <p:cNvSpPr txBox="1"/>
          <p:nvPr/>
        </p:nvSpPr>
        <p:spPr>
          <a:xfrm>
            <a:off x="3464267" y="1816192"/>
            <a:ext cx="1327177" cy="276999"/>
          </a:xfrm>
          <a:prstGeom prst="rect">
            <a:avLst/>
          </a:prstGeom>
          <a:noFill/>
        </p:spPr>
        <p:txBody>
          <a:bodyPr wrap="square" rtlCol="0" anchor="t">
            <a:spAutoFit/>
          </a:bodyPr>
          <a:lstStyle/>
          <a:p>
            <a:pPr algn="ctr"/>
            <a:r>
              <a:rPr lang="en-US" sz="1200">
                <a:cs typeface="Calibri"/>
              </a:rPr>
              <a:t>Big Data</a:t>
            </a:r>
            <a:endParaRPr lang="en-US" sz="1200"/>
          </a:p>
        </p:txBody>
      </p:sp>
      <p:sp>
        <p:nvSpPr>
          <p:cNvPr id="17" name="TextBox 16">
            <a:extLst>
              <a:ext uri="{FF2B5EF4-FFF2-40B4-BE49-F238E27FC236}">
                <a16:creationId xmlns:a16="http://schemas.microsoft.com/office/drawing/2014/main" id="{CDADF068-B0A9-4A04-9BF5-A321D5156511}"/>
              </a:ext>
            </a:extLst>
          </p:cNvPr>
          <p:cNvSpPr txBox="1"/>
          <p:nvPr/>
        </p:nvSpPr>
        <p:spPr>
          <a:xfrm>
            <a:off x="5493807" y="1816190"/>
            <a:ext cx="1254319" cy="276999"/>
          </a:xfrm>
          <a:prstGeom prst="rect">
            <a:avLst/>
          </a:prstGeom>
          <a:noFill/>
        </p:spPr>
        <p:txBody>
          <a:bodyPr wrap="square" rtlCol="0" anchor="t">
            <a:spAutoFit/>
          </a:bodyPr>
          <a:lstStyle/>
          <a:p>
            <a:pPr algn="ctr"/>
            <a:r>
              <a:rPr lang="en-US" sz="1200">
                <a:cs typeface="Calibri"/>
              </a:rPr>
              <a:t>Enterprise</a:t>
            </a:r>
          </a:p>
        </p:txBody>
      </p:sp>
      <p:grpSp>
        <p:nvGrpSpPr>
          <p:cNvPr id="58" name="Group 57">
            <a:extLst>
              <a:ext uri="{FF2B5EF4-FFF2-40B4-BE49-F238E27FC236}">
                <a16:creationId xmlns:a16="http://schemas.microsoft.com/office/drawing/2014/main" id="{AF7DAA86-3EC3-42C8-A811-208AF2D78E9F}"/>
              </a:ext>
            </a:extLst>
          </p:cNvPr>
          <p:cNvGrpSpPr/>
          <p:nvPr/>
        </p:nvGrpSpPr>
        <p:grpSpPr>
          <a:xfrm>
            <a:off x="1198539" y="5026942"/>
            <a:ext cx="981010" cy="1049423"/>
            <a:chOff x="1611672" y="5054484"/>
            <a:chExt cx="981010" cy="1049423"/>
          </a:xfrm>
        </p:grpSpPr>
        <p:sp>
          <p:nvSpPr>
            <p:cNvPr id="51" name="TextBox 50">
              <a:extLst>
                <a:ext uri="{FF2B5EF4-FFF2-40B4-BE49-F238E27FC236}">
                  <a16:creationId xmlns:a16="http://schemas.microsoft.com/office/drawing/2014/main" id="{FB194869-41F2-4016-A222-CB12609E2F0E}"/>
                </a:ext>
              </a:extLst>
            </p:cNvPr>
            <p:cNvSpPr txBox="1"/>
            <p:nvPr/>
          </p:nvSpPr>
          <p:spPr>
            <a:xfrm>
              <a:off x="1611674" y="5361928"/>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DRAM</a:t>
              </a:r>
              <a:endParaRPr lang="en-US" altLang="zh-CN" sz="1000" b="0" i="0" u="none" strike="noStrike" kern="0" cap="none" spc="0" normalizeH="0" baseline="0" noProof="0">
                <a:ln>
                  <a:noFill/>
                </a:ln>
                <a:effectLst/>
                <a:uLnTx/>
                <a:uFillTx/>
                <a:ea typeface="等线"/>
                <a:cs typeface="Calibri"/>
              </a:endParaRPr>
            </a:p>
          </p:txBody>
        </p:sp>
        <p:sp>
          <p:nvSpPr>
            <p:cNvPr id="52" name="矩形 70">
              <a:extLst>
                <a:ext uri="{FF2B5EF4-FFF2-40B4-BE49-F238E27FC236}">
                  <a16:creationId xmlns:a16="http://schemas.microsoft.com/office/drawing/2014/main" id="{D56F8147-1243-4368-8216-8328DE7BCC50}"/>
                </a:ext>
              </a:extLst>
            </p:cNvPr>
            <p:cNvSpPr/>
            <p:nvPr/>
          </p:nvSpPr>
          <p:spPr>
            <a:xfrm>
              <a:off x="1611674" y="5054484"/>
              <a:ext cx="981008" cy="305031"/>
            </a:xfrm>
            <a:prstGeom prst="rect">
              <a:avLst/>
            </a:prstGeom>
            <a:solidFill>
              <a:schemeClr val="bg2">
                <a:lumMod val="50000"/>
              </a:schemeClr>
            </a:solidFill>
            <a:ln w="12700" cap="flat" cmpd="sng" algn="ctr">
              <a:solidFill>
                <a:srgbClr val="4A66AC">
                  <a:shade val="50000"/>
                </a:srgbClr>
              </a:solidFill>
              <a:prstDash val="solid"/>
              <a:miter lim="800000"/>
            </a:ln>
            <a:effectLst/>
          </p:spPr>
          <p:txBody>
            <a:bodyPr rtlCol="0" anchor="ctr"/>
            <a:lstStyle/>
            <a:p>
              <a:pPr algn="ctr">
                <a:defRPr/>
              </a:pPr>
              <a:r>
                <a:rPr lang="en-US" altLang="zh-CN" sz="1400" b="1" kern="0">
                  <a:solidFill>
                    <a:schemeClr val="bg1"/>
                  </a:solidFill>
                  <a:latin typeface="Calibri"/>
                  <a:ea typeface="宋体"/>
                  <a:cs typeface="Calibri"/>
                </a:rPr>
                <a:t>Node 1</a:t>
              </a:r>
              <a:endParaRPr lang="en-US" altLang="zh-CN" sz="1400" b="1" i="0" u="none" strike="noStrike" kern="0" cap="none" spc="0" normalizeH="0" baseline="0" noProof="0">
                <a:ln>
                  <a:noFill/>
                </a:ln>
                <a:solidFill>
                  <a:schemeClr val="bg1"/>
                </a:solidFill>
                <a:effectLst/>
                <a:uLnTx/>
                <a:uFillTx/>
                <a:latin typeface="Calibri"/>
                <a:ea typeface="宋体"/>
                <a:cs typeface="Calibri"/>
              </a:endParaRPr>
            </a:p>
          </p:txBody>
        </p:sp>
        <p:sp>
          <p:nvSpPr>
            <p:cNvPr id="56" name="TextBox 55">
              <a:extLst>
                <a:ext uri="{FF2B5EF4-FFF2-40B4-BE49-F238E27FC236}">
                  <a16:creationId xmlns:a16="http://schemas.microsoft.com/office/drawing/2014/main" id="{2BFB87FF-EEB1-474F-AA31-91451A29CB89}"/>
                </a:ext>
              </a:extLst>
            </p:cNvPr>
            <p:cNvSpPr txBox="1"/>
            <p:nvPr/>
          </p:nvSpPr>
          <p:spPr>
            <a:xfrm>
              <a:off x="1611673" y="5609807"/>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SCM</a:t>
              </a:r>
              <a:endParaRPr lang="en-US" altLang="zh-CN" sz="1000" b="0" i="0" u="none" strike="noStrike" kern="0" cap="none" spc="0" normalizeH="0" baseline="0" noProof="0">
                <a:ln>
                  <a:noFill/>
                </a:ln>
                <a:effectLst/>
                <a:uLnTx/>
                <a:uFillTx/>
                <a:ea typeface="等线"/>
                <a:cs typeface="Calibri"/>
              </a:endParaRPr>
            </a:p>
          </p:txBody>
        </p:sp>
        <p:sp>
          <p:nvSpPr>
            <p:cNvPr id="57" name="TextBox 56">
              <a:extLst>
                <a:ext uri="{FF2B5EF4-FFF2-40B4-BE49-F238E27FC236}">
                  <a16:creationId xmlns:a16="http://schemas.microsoft.com/office/drawing/2014/main" id="{609F8AE6-991E-4096-8036-2ED6CC76F441}"/>
                </a:ext>
              </a:extLst>
            </p:cNvPr>
            <p:cNvSpPr txBox="1"/>
            <p:nvPr/>
          </p:nvSpPr>
          <p:spPr>
            <a:xfrm>
              <a:off x="1611672" y="5857686"/>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NVMe SSD</a:t>
              </a:r>
              <a:endParaRPr lang="en-US" altLang="zh-CN" sz="1000" b="0" i="0" u="none" strike="noStrike" kern="0" cap="none" spc="0" normalizeH="0" baseline="0" noProof="0">
                <a:ln>
                  <a:noFill/>
                </a:ln>
                <a:effectLst/>
                <a:uLnTx/>
                <a:uFillTx/>
                <a:ea typeface="等线"/>
                <a:cs typeface="Calibri"/>
              </a:endParaRPr>
            </a:p>
          </p:txBody>
        </p:sp>
      </p:grpSp>
      <p:sp>
        <p:nvSpPr>
          <p:cNvPr id="60" name="TextBox 59">
            <a:extLst>
              <a:ext uri="{FF2B5EF4-FFF2-40B4-BE49-F238E27FC236}">
                <a16:creationId xmlns:a16="http://schemas.microsoft.com/office/drawing/2014/main" id="{8B01A459-15D7-42B7-9723-1A96BEA2F8C1}"/>
              </a:ext>
            </a:extLst>
          </p:cNvPr>
          <p:cNvSpPr txBox="1"/>
          <p:nvPr/>
        </p:nvSpPr>
        <p:spPr>
          <a:xfrm>
            <a:off x="1827957" y="2558586"/>
            <a:ext cx="1346125" cy="276999"/>
          </a:xfrm>
          <a:prstGeom prst="rect">
            <a:avLst/>
          </a:prstGeom>
          <a:noFill/>
        </p:spPr>
        <p:txBody>
          <a:bodyPr wrap="square" rtlCol="0" anchor="t">
            <a:spAutoFit/>
          </a:bodyPr>
          <a:lstStyle/>
          <a:p>
            <a:pPr algn="ctr"/>
            <a:r>
              <a:rPr lang="en-US" sz="1200">
                <a:cs typeface="Calibri"/>
              </a:rPr>
              <a:t>Memory APIs</a:t>
            </a:r>
          </a:p>
        </p:txBody>
      </p:sp>
      <p:sp>
        <p:nvSpPr>
          <p:cNvPr id="61" name="TextBox 60">
            <a:extLst>
              <a:ext uri="{FF2B5EF4-FFF2-40B4-BE49-F238E27FC236}">
                <a16:creationId xmlns:a16="http://schemas.microsoft.com/office/drawing/2014/main" id="{CE594D74-D6F4-4EB6-B977-F1FEE234A058}"/>
              </a:ext>
            </a:extLst>
          </p:cNvPr>
          <p:cNvSpPr txBox="1"/>
          <p:nvPr/>
        </p:nvSpPr>
        <p:spPr>
          <a:xfrm>
            <a:off x="5077932" y="2540224"/>
            <a:ext cx="1346125" cy="276999"/>
          </a:xfrm>
          <a:prstGeom prst="rect">
            <a:avLst/>
          </a:prstGeom>
          <a:noFill/>
        </p:spPr>
        <p:txBody>
          <a:bodyPr wrap="square" rtlCol="0" anchor="t">
            <a:spAutoFit/>
          </a:bodyPr>
          <a:lstStyle/>
          <a:p>
            <a:pPr algn="ctr"/>
            <a:r>
              <a:rPr lang="en-US" sz="1200">
                <a:cs typeface="Calibri"/>
              </a:rPr>
              <a:t>Storage APIs</a:t>
            </a:r>
          </a:p>
        </p:txBody>
      </p:sp>
      <p:grpSp>
        <p:nvGrpSpPr>
          <p:cNvPr id="62" name="Group 61">
            <a:extLst>
              <a:ext uri="{FF2B5EF4-FFF2-40B4-BE49-F238E27FC236}">
                <a16:creationId xmlns:a16="http://schemas.microsoft.com/office/drawing/2014/main" id="{2DEFCDCE-C15A-493F-AE00-A425B6358229}"/>
              </a:ext>
            </a:extLst>
          </p:cNvPr>
          <p:cNvGrpSpPr/>
          <p:nvPr/>
        </p:nvGrpSpPr>
        <p:grpSpPr>
          <a:xfrm>
            <a:off x="2694996" y="5026941"/>
            <a:ext cx="981010" cy="1049423"/>
            <a:chOff x="1611672" y="5054484"/>
            <a:chExt cx="981010" cy="1049423"/>
          </a:xfrm>
        </p:grpSpPr>
        <p:sp>
          <p:nvSpPr>
            <p:cNvPr id="63" name="TextBox 62">
              <a:extLst>
                <a:ext uri="{FF2B5EF4-FFF2-40B4-BE49-F238E27FC236}">
                  <a16:creationId xmlns:a16="http://schemas.microsoft.com/office/drawing/2014/main" id="{7525024A-B1B1-4D78-8F2C-95CFA96BEBDF}"/>
                </a:ext>
              </a:extLst>
            </p:cNvPr>
            <p:cNvSpPr txBox="1"/>
            <p:nvPr/>
          </p:nvSpPr>
          <p:spPr>
            <a:xfrm>
              <a:off x="1611674" y="5361928"/>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DRAM</a:t>
              </a:r>
              <a:endParaRPr lang="en-US" altLang="zh-CN" sz="1000" b="0" i="0" u="none" strike="noStrike" kern="0" cap="none" spc="0" normalizeH="0" baseline="0" noProof="0">
                <a:ln>
                  <a:noFill/>
                </a:ln>
                <a:effectLst/>
                <a:uLnTx/>
                <a:uFillTx/>
                <a:ea typeface="等线"/>
                <a:cs typeface="Calibri"/>
              </a:endParaRPr>
            </a:p>
          </p:txBody>
        </p:sp>
        <p:sp>
          <p:nvSpPr>
            <p:cNvPr id="64" name="矩形 70">
              <a:extLst>
                <a:ext uri="{FF2B5EF4-FFF2-40B4-BE49-F238E27FC236}">
                  <a16:creationId xmlns:a16="http://schemas.microsoft.com/office/drawing/2014/main" id="{50DE20AE-1E60-4D62-983F-701E492F3B4D}"/>
                </a:ext>
              </a:extLst>
            </p:cNvPr>
            <p:cNvSpPr/>
            <p:nvPr/>
          </p:nvSpPr>
          <p:spPr>
            <a:xfrm>
              <a:off x="1611674" y="5054484"/>
              <a:ext cx="981008" cy="305031"/>
            </a:xfrm>
            <a:prstGeom prst="rect">
              <a:avLst/>
            </a:prstGeom>
            <a:solidFill>
              <a:schemeClr val="bg2">
                <a:lumMod val="50000"/>
              </a:schemeClr>
            </a:solidFill>
            <a:ln w="12700" cap="flat" cmpd="sng" algn="ctr">
              <a:solidFill>
                <a:srgbClr val="4A66AC">
                  <a:shade val="50000"/>
                </a:srgbClr>
              </a:solidFill>
              <a:prstDash val="solid"/>
              <a:miter lim="800000"/>
            </a:ln>
            <a:effectLst/>
          </p:spPr>
          <p:txBody>
            <a:bodyPr rtlCol="0" anchor="ctr"/>
            <a:lstStyle/>
            <a:p>
              <a:pPr algn="ctr">
                <a:defRPr/>
              </a:pPr>
              <a:r>
                <a:rPr lang="en-US" altLang="zh-CN" sz="1400" b="1" kern="0">
                  <a:solidFill>
                    <a:schemeClr val="bg1"/>
                  </a:solidFill>
                  <a:latin typeface="Calibri"/>
                  <a:ea typeface="宋体"/>
                  <a:cs typeface="Calibri"/>
                </a:rPr>
                <a:t>Node 2</a:t>
              </a:r>
              <a:endParaRPr lang="en-US" altLang="zh-CN" sz="1400" b="1" i="0" u="none" strike="noStrike" kern="0" cap="none" spc="0" normalizeH="0" baseline="0" noProof="0">
                <a:ln>
                  <a:noFill/>
                </a:ln>
                <a:solidFill>
                  <a:schemeClr val="bg1"/>
                </a:solidFill>
                <a:effectLst/>
                <a:uLnTx/>
                <a:uFillTx/>
                <a:latin typeface="Calibri"/>
                <a:ea typeface="宋体"/>
                <a:cs typeface="Calibri"/>
              </a:endParaRPr>
            </a:p>
          </p:txBody>
        </p:sp>
        <p:sp>
          <p:nvSpPr>
            <p:cNvPr id="65" name="TextBox 64">
              <a:extLst>
                <a:ext uri="{FF2B5EF4-FFF2-40B4-BE49-F238E27FC236}">
                  <a16:creationId xmlns:a16="http://schemas.microsoft.com/office/drawing/2014/main" id="{AA9F1CCF-DD8B-4A44-8999-23A916944E9E}"/>
                </a:ext>
              </a:extLst>
            </p:cNvPr>
            <p:cNvSpPr txBox="1"/>
            <p:nvPr/>
          </p:nvSpPr>
          <p:spPr>
            <a:xfrm>
              <a:off x="1611673" y="5609807"/>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SCM</a:t>
              </a:r>
              <a:endParaRPr lang="en-US" altLang="zh-CN" sz="1000" b="0" i="0" u="none" strike="noStrike" kern="0" cap="none" spc="0" normalizeH="0" baseline="0" noProof="0">
                <a:ln>
                  <a:noFill/>
                </a:ln>
                <a:effectLst/>
                <a:uLnTx/>
                <a:uFillTx/>
                <a:ea typeface="等线"/>
                <a:cs typeface="Calibri"/>
              </a:endParaRPr>
            </a:p>
          </p:txBody>
        </p:sp>
        <p:sp>
          <p:nvSpPr>
            <p:cNvPr id="66" name="TextBox 65">
              <a:extLst>
                <a:ext uri="{FF2B5EF4-FFF2-40B4-BE49-F238E27FC236}">
                  <a16:creationId xmlns:a16="http://schemas.microsoft.com/office/drawing/2014/main" id="{04C6647F-99F0-4344-9B19-62F918A7A2A5}"/>
                </a:ext>
              </a:extLst>
            </p:cNvPr>
            <p:cNvSpPr txBox="1"/>
            <p:nvPr/>
          </p:nvSpPr>
          <p:spPr>
            <a:xfrm>
              <a:off x="1611672" y="5857686"/>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NVMe SSD</a:t>
              </a:r>
              <a:endParaRPr lang="en-US" altLang="zh-CN" sz="1000" b="0" i="0" u="none" strike="noStrike" kern="0" cap="none" spc="0" normalizeH="0" baseline="0" noProof="0">
                <a:ln>
                  <a:noFill/>
                </a:ln>
                <a:effectLst/>
                <a:uLnTx/>
                <a:uFillTx/>
                <a:ea typeface="等线"/>
                <a:cs typeface="Calibri"/>
              </a:endParaRPr>
            </a:p>
          </p:txBody>
        </p:sp>
      </p:grpSp>
      <p:grpSp>
        <p:nvGrpSpPr>
          <p:cNvPr id="67" name="Group 66">
            <a:extLst>
              <a:ext uri="{FF2B5EF4-FFF2-40B4-BE49-F238E27FC236}">
                <a16:creationId xmlns:a16="http://schemas.microsoft.com/office/drawing/2014/main" id="{7274CDAE-76B0-4C07-A912-1A19FDC5BA39}"/>
              </a:ext>
            </a:extLst>
          </p:cNvPr>
          <p:cNvGrpSpPr/>
          <p:nvPr/>
        </p:nvGrpSpPr>
        <p:grpSpPr>
          <a:xfrm>
            <a:off x="4191454" y="5026942"/>
            <a:ext cx="981010" cy="1049423"/>
            <a:chOff x="1611672" y="5054484"/>
            <a:chExt cx="981010" cy="1049423"/>
          </a:xfrm>
        </p:grpSpPr>
        <p:sp>
          <p:nvSpPr>
            <p:cNvPr id="68" name="TextBox 67">
              <a:extLst>
                <a:ext uri="{FF2B5EF4-FFF2-40B4-BE49-F238E27FC236}">
                  <a16:creationId xmlns:a16="http://schemas.microsoft.com/office/drawing/2014/main" id="{B768F3FF-E55B-4332-9024-5B19A7A56EE0}"/>
                </a:ext>
              </a:extLst>
            </p:cNvPr>
            <p:cNvSpPr txBox="1"/>
            <p:nvPr/>
          </p:nvSpPr>
          <p:spPr>
            <a:xfrm>
              <a:off x="1611674" y="5361928"/>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DRAM</a:t>
              </a:r>
              <a:endParaRPr lang="en-US" altLang="zh-CN" sz="1000" b="0" i="0" u="none" strike="noStrike" kern="0" cap="none" spc="0" normalizeH="0" baseline="0" noProof="0">
                <a:ln>
                  <a:noFill/>
                </a:ln>
                <a:effectLst/>
                <a:uLnTx/>
                <a:uFillTx/>
                <a:ea typeface="等线"/>
                <a:cs typeface="Calibri"/>
              </a:endParaRPr>
            </a:p>
          </p:txBody>
        </p:sp>
        <p:sp>
          <p:nvSpPr>
            <p:cNvPr id="69" name="矩形 70">
              <a:extLst>
                <a:ext uri="{FF2B5EF4-FFF2-40B4-BE49-F238E27FC236}">
                  <a16:creationId xmlns:a16="http://schemas.microsoft.com/office/drawing/2014/main" id="{34C6AC5C-C001-44FC-8807-14265DDDBF89}"/>
                </a:ext>
              </a:extLst>
            </p:cNvPr>
            <p:cNvSpPr/>
            <p:nvPr/>
          </p:nvSpPr>
          <p:spPr>
            <a:xfrm>
              <a:off x="1611674" y="5054484"/>
              <a:ext cx="981008" cy="305031"/>
            </a:xfrm>
            <a:prstGeom prst="rect">
              <a:avLst/>
            </a:prstGeom>
            <a:solidFill>
              <a:schemeClr val="bg2">
                <a:lumMod val="50000"/>
              </a:schemeClr>
            </a:solidFill>
            <a:ln w="12700" cap="flat" cmpd="sng" algn="ctr">
              <a:solidFill>
                <a:srgbClr val="4A66AC">
                  <a:shade val="50000"/>
                </a:srgbClr>
              </a:solidFill>
              <a:prstDash val="solid"/>
              <a:miter lim="800000"/>
            </a:ln>
            <a:effectLst/>
          </p:spPr>
          <p:txBody>
            <a:bodyPr rtlCol="0" anchor="ctr"/>
            <a:lstStyle/>
            <a:p>
              <a:pPr algn="ctr">
                <a:defRPr/>
              </a:pPr>
              <a:r>
                <a:rPr lang="en-US" altLang="zh-CN" sz="1400" b="1" kern="0">
                  <a:solidFill>
                    <a:schemeClr val="bg1"/>
                  </a:solidFill>
                  <a:latin typeface="Calibri"/>
                  <a:ea typeface="宋体"/>
                  <a:cs typeface="Calibri"/>
                </a:rPr>
                <a:t>Node 3</a:t>
              </a:r>
              <a:endParaRPr lang="en-US" altLang="zh-CN" sz="1400" b="1" i="0" u="none" strike="noStrike" kern="0" cap="none" spc="0" normalizeH="0" baseline="0" noProof="0">
                <a:ln>
                  <a:noFill/>
                </a:ln>
                <a:solidFill>
                  <a:schemeClr val="bg1"/>
                </a:solidFill>
                <a:effectLst/>
                <a:uLnTx/>
                <a:uFillTx/>
                <a:latin typeface="Calibri"/>
                <a:ea typeface="宋体"/>
                <a:cs typeface="Calibri"/>
              </a:endParaRPr>
            </a:p>
          </p:txBody>
        </p:sp>
        <p:sp>
          <p:nvSpPr>
            <p:cNvPr id="70" name="TextBox 69">
              <a:extLst>
                <a:ext uri="{FF2B5EF4-FFF2-40B4-BE49-F238E27FC236}">
                  <a16:creationId xmlns:a16="http://schemas.microsoft.com/office/drawing/2014/main" id="{976F2069-7265-4336-96B6-CC23295D4851}"/>
                </a:ext>
              </a:extLst>
            </p:cNvPr>
            <p:cNvSpPr txBox="1"/>
            <p:nvPr/>
          </p:nvSpPr>
          <p:spPr>
            <a:xfrm>
              <a:off x="1611673" y="5609807"/>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SCM</a:t>
              </a:r>
              <a:endParaRPr lang="en-US" altLang="zh-CN" sz="1000" b="0" i="0" u="none" strike="noStrike" kern="0" cap="none" spc="0" normalizeH="0" baseline="0" noProof="0">
                <a:ln>
                  <a:noFill/>
                </a:ln>
                <a:effectLst/>
                <a:uLnTx/>
                <a:uFillTx/>
                <a:ea typeface="等线"/>
                <a:cs typeface="Calibri"/>
              </a:endParaRPr>
            </a:p>
          </p:txBody>
        </p:sp>
        <p:sp>
          <p:nvSpPr>
            <p:cNvPr id="71" name="TextBox 70">
              <a:extLst>
                <a:ext uri="{FF2B5EF4-FFF2-40B4-BE49-F238E27FC236}">
                  <a16:creationId xmlns:a16="http://schemas.microsoft.com/office/drawing/2014/main" id="{06F12AD8-AB21-4028-9E7C-74491646B170}"/>
                </a:ext>
              </a:extLst>
            </p:cNvPr>
            <p:cNvSpPr txBox="1"/>
            <p:nvPr/>
          </p:nvSpPr>
          <p:spPr>
            <a:xfrm>
              <a:off x="1611672" y="5857686"/>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NVMe SSD</a:t>
              </a:r>
              <a:endParaRPr lang="en-US" altLang="zh-CN" sz="1000" b="0" i="0" u="none" strike="noStrike" kern="0" cap="none" spc="0" normalizeH="0" baseline="0" noProof="0">
                <a:ln>
                  <a:noFill/>
                </a:ln>
                <a:effectLst/>
                <a:uLnTx/>
                <a:uFillTx/>
                <a:ea typeface="等线"/>
                <a:cs typeface="Calibri"/>
              </a:endParaRPr>
            </a:p>
          </p:txBody>
        </p:sp>
      </p:grpSp>
      <p:grpSp>
        <p:nvGrpSpPr>
          <p:cNvPr id="72" name="Group 71">
            <a:extLst>
              <a:ext uri="{FF2B5EF4-FFF2-40B4-BE49-F238E27FC236}">
                <a16:creationId xmlns:a16="http://schemas.microsoft.com/office/drawing/2014/main" id="{3B594E50-17DD-48DF-9F17-D5228AFE9C6E}"/>
              </a:ext>
            </a:extLst>
          </p:cNvPr>
          <p:cNvGrpSpPr/>
          <p:nvPr/>
        </p:nvGrpSpPr>
        <p:grpSpPr>
          <a:xfrm>
            <a:off x="6211213" y="4999399"/>
            <a:ext cx="981010" cy="1049423"/>
            <a:chOff x="1611672" y="5054484"/>
            <a:chExt cx="981010" cy="1049423"/>
          </a:xfrm>
        </p:grpSpPr>
        <p:sp>
          <p:nvSpPr>
            <p:cNvPr id="73" name="TextBox 72">
              <a:extLst>
                <a:ext uri="{FF2B5EF4-FFF2-40B4-BE49-F238E27FC236}">
                  <a16:creationId xmlns:a16="http://schemas.microsoft.com/office/drawing/2014/main" id="{600E58DB-0FB6-481E-85B8-3E6EE2A03E5C}"/>
                </a:ext>
              </a:extLst>
            </p:cNvPr>
            <p:cNvSpPr txBox="1"/>
            <p:nvPr/>
          </p:nvSpPr>
          <p:spPr>
            <a:xfrm>
              <a:off x="1611674" y="5361928"/>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DRAM</a:t>
              </a:r>
              <a:endParaRPr lang="en-US" altLang="zh-CN" sz="1000" b="0" i="0" u="none" strike="noStrike" kern="0" cap="none" spc="0" normalizeH="0" baseline="0" noProof="0">
                <a:ln>
                  <a:noFill/>
                </a:ln>
                <a:effectLst/>
                <a:uLnTx/>
                <a:uFillTx/>
                <a:ea typeface="等线"/>
                <a:cs typeface="Calibri"/>
              </a:endParaRPr>
            </a:p>
          </p:txBody>
        </p:sp>
        <p:sp>
          <p:nvSpPr>
            <p:cNvPr id="74" name="矩形 70">
              <a:extLst>
                <a:ext uri="{FF2B5EF4-FFF2-40B4-BE49-F238E27FC236}">
                  <a16:creationId xmlns:a16="http://schemas.microsoft.com/office/drawing/2014/main" id="{4C705F50-2531-4FA0-8781-B00D078FBABB}"/>
                </a:ext>
              </a:extLst>
            </p:cNvPr>
            <p:cNvSpPr/>
            <p:nvPr/>
          </p:nvSpPr>
          <p:spPr>
            <a:xfrm>
              <a:off x="1611674" y="5054484"/>
              <a:ext cx="981008" cy="305031"/>
            </a:xfrm>
            <a:prstGeom prst="rect">
              <a:avLst/>
            </a:prstGeom>
            <a:solidFill>
              <a:schemeClr val="bg2">
                <a:lumMod val="50000"/>
              </a:schemeClr>
            </a:solidFill>
            <a:ln w="12700" cap="flat" cmpd="sng" algn="ctr">
              <a:solidFill>
                <a:srgbClr val="4A66AC">
                  <a:shade val="50000"/>
                </a:srgbClr>
              </a:solidFill>
              <a:prstDash val="solid"/>
              <a:miter lim="800000"/>
            </a:ln>
            <a:effectLst/>
          </p:spPr>
          <p:txBody>
            <a:bodyPr rtlCol="0" anchor="ctr"/>
            <a:lstStyle/>
            <a:p>
              <a:pPr algn="ctr">
                <a:defRPr/>
              </a:pPr>
              <a:r>
                <a:rPr lang="en-US" altLang="zh-CN" sz="1400" b="1" kern="0">
                  <a:solidFill>
                    <a:schemeClr val="bg1"/>
                  </a:solidFill>
                  <a:latin typeface="Calibri"/>
                  <a:ea typeface="宋体"/>
                  <a:cs typeface="Calibri"/>
                </a:rPr>
                <a:t>Node 4</a:t>
              </a:r>
              <a:endParaRPr lang="en-US" altLang="zh-CN" sz="1400" b="1" i="0" u="none" strike="noStrike" kern="0" cap="none" spc="0" normalizeH="0" baseline="0" noProof="0">
                <a:ln>
                  <a:noFill/>
                </a:ln>
                <a:solidFill>
                  <a:schemeClr val="bg1"/>
                </a:solidFill>
                <a:effectLst/>
                <a:uLnTx/>
                <a:uFillTx/>
                <a:latin typeface="Calibri"/>
                <a:ea typeface="宋体"/>
                <a:cs typeface="Calibri"/>
              </a:endParaRPr>
            </a:p>
          </p:txBody>
        </p:sp>
        <p:sp>
          <p:nvSpPr>
            <p:cNvPr id="75" name="TextBox 74">
              <a:extLst>
                <a:ext uri="{FF2B5EF4-FFF2-40B4-BE49-F238E27FC236}">
                  <a16:creationId xmlns:a16="http://schemas.microsoft.com/office/drawing/2014/main" id="{8163F1C5-F215-4F4E-BFA3-4D643400B9C4}"/>
                </a:ext>
              </a:extLst>
            </p:cNvPr>
            <p:cNvSpPr txBox="1"/>
            <p:nvPr/>
          </p:nvSpPr>
          <p:spPr>
            <a:xfrm>
              <a:off x="1611673" y="5609807"/>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SCM</a:t>
              </a:r>
              <a:endParaRPr lang="en-US" altLang="zh-CN" sz="1000" b="0" i="0" u="none" strike="noStrike" kern="0" cap="none" spc="0" normalizeH="0" baseline="0" noProof="0">
                <a:ln>
                  <a:noFill/>
                </a:ln>
                <a:effectLst/>
                <a:uLnTx/>
                <a:uFillTx/>
                <a:ea typeface="等线"/>
                <a:cs typeface="Calibri"/>
              </a:endParaRPr>
            </a:p>
          </p:txBody>
        </p:sp>
        <p:sp>
          <p:nvSpPr>
            <p:cNvPr id="76" name="TextBox 75">
              <a:extLst>
                <a:ext uri="{FF2B5EF4-FFF2-40B4-BE49-F238E27FC236}">
                  <a16:creationId xmlns:a16="http://schemas.microsoft.com/office/drawing/2014/main" id="{4789103B-DE72-43DC-888C-203383A82BCF}"/>
                </a:ext>
              </a:extLst>
            </p:cNvPr>
            <p:cNvSpPr txBox="1"/>
            <p:nvPr/>
          </p:nvSpPr>
          <p:spPr>
            <a:xfrm>
              <a:off x="1611672" y="5857686"/>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NVMe SSD</a:t>
              </a:r>
              <a:endParaRPr lang="en-US" altLang="zh-CN" sz="1000" b="0" i="0" u="none" strike="noStrike" kern="0" cap="none" spc="0" normalizeH="0" baseline="0" noProof="0">
                <a:ln>
                  <a:noFill/>
                </a:ln>
                <a:effectLst/>
                <a:uLnTx/>
                <a:uFillTx/>
                <a:ea typeface="等线"/>
                <a:cs typeface="Calibri"/>
              </a:endParaRPr>
            </a:p>
          </p:txBody>
        </p:sp>
      </p:grpSp>
      <p:sp>
        <p:nvSpPr>
          <p:cNvPr id="78" name="云形 74">
            <a:extLst>
              <a:ext uri="{FF2B5EF4-FFF2-40B4-BE49-F238E27FC236}">
                <a16:creationId xmlns:a16="http://schemas.microsoft.com/office/drawing/2014/main" id="{49886D7D-F8EA-4C64-AA48-107905B9D4E2}"/>
              </a:ext>
            </a:extLst>
          </p:cNvPr>
          <p:cNvSpPr/>
          <p:nvPr/>
        </p:nvSpPr>
        <p:spPr bwMode="auto">
          <a:xfrm>
            <a:off x="2827226" y="4396281"/>
            <a:ext cx="2564863" cy="395066"/>
          </a:xfrm>
          <a:prstGeom prst="cloud">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44" tIns="34267" rIns="68544" bIns="34267" anchor="ctr"/>
          <a:lstStyle/>
          <a:p>
            <a:pPr algn="ctr" defTabSz="910958" fontAlgn="auto">
              <a:spcBef>
                <a:spcPts val="0"/>
              </a:spcBef>
              <a:spcAft>
                <a:spcPts val="0"/>
              </a:spcAft>
              <a:defRPr/>
            </a:pPr>
            <a:r>
              <a:rPr lang="en-US" altLang="zh-CN" sz="1100">
                <a:solidFill>
                  <a:schemeClr val="tx1"/>
                </a:solidFill>
                <a:latin typeface="Times New Roman" pitchFamily="18" charset="0"/>
                <a:cs typeface="Times New Roman" pitchFamily="18" charset="0"/>
              </a:rPr>
              <a:t>100G/</a:t>
            </a:r>
            <a:r>
              <a:rPr lang="en-US" altLang="zh-CN" sz="1100" err="1">
                <a:solidFill>
                  <a:schemeClr val="tx1"/>
                </a:solidFill>
                <a:latin typeface="Times New Roman" pitchFamily="18" charset="0"/>
                <a:cs typeface="Times New Roman" pitchFamily="18" charset="0"/>
              </a:rPr>
              <a:t>RoCE</a:t>
            </a:r>
            <a:endParaRPr lang="zh-CN" altLang="en-US" sz="1100">
              <a:solidFill>
                <a:schemeClr val="tx1"/>
              </a:solidFill>
              <a:latin typeface="Times New Roman" pitchFamily="18" charset="0"/>
              <a:cs typeface="Times New Roman" pitchFamily="18" charset="0"/>
            </a:endParaRPr>
          </a:p>
        </p:txBody>
      </p:sp>
      <p:cxnSp>
        <p:nvCxnSpPr>
          <p:cNvPr id="80" name="直接连接符 216">
            <a:extLst>
              <a:ext uri="{FF2B5EF4-FFF2-40B4-BE49-F238E27FC236}">
                <a16:creationId xmlns:a16="http://schemas.microsoft.com/office/drawing/2014/main" id="{361B39EC-A979-42C4-90EC-702E9C5ECA2B}"/>
              </a:ext>
            </a:extLst>
          </p:cNvPr>
          <p:cNvCxnSpPr/>
          <p:nvPr/>
        </p:nvCxnSpPr>
        <p:spPr>
          <a:xfrm flipH="1">
            <a:off x="3754411" y="4783722"/>
            <a:ext cx="160795" cy="175414"/>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2" name="直接连接符 216">
            <a:extLst>
              <a:ext uri="{FF2B5EF4-FFF2-40B4-BE49-F238E27FC236}">
                <a16:creationId xmlns:a16="http://schemas.microsoft.com/office/drawing/2014/main" id="{D05451C1-2903-4560-B9FF-4E1D9D9A66E0}"/>
              </a:ext>
            </a:extLst>
          </p:cNvPr>
          <p:cNvCxnSpPr/>
          <p:nvPr/>
        </p:nvCxnSpPr>
        <p:spPr>
          <a:xfrm flipH="1">
            <a:off x="2539128" y="4754086"/>
            <a:ext cx="794524" cy="20505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4" name="直接连接符 216">
            <a:extLst>
              <a:ext uri="{FF2B5EF4-FFF2-40B4-BE49-F238E27FC236}">
                <a16:creationId xmlns:a16="http://schemas.microsoft.com/office/drawing/2014/main" id="{03F74D64-C22B-4F38-A372-4DD4BA644E44}"/>
              </a:ext>
            </a:extLst>
          </p:cNvPr>
          <p:cNvCxnSpPr/>
          <p:nvPr/>
        </p:nvCxnSpPr>
        <p:spPr>
          <a:xfrm>
            <a:off x="4718775" y="4754086"/>
            <a:ext cx="250919" cy="20505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直接连接符 215">
            <a:extLst>
              <a:ext uri="{FF2B5EF4-FFF2-40B4-BE49-F238E27FC236}">
                <a16:creationId xmlns:a16="http://schemas.microsoft.com/office/drawing/2014/main" id="{6A7CDA35-ED74-47E5-8508-39AA32AFC3C5}"/>
              </a:ext>
            </a:extLst>
          </p:cNvPr>
          <p:cNvCxnSpPr/>
          <p:nvPr/>
        </p:nvCxnSpPr>
        <p:spPr>
          <a:xfrm>
            <a:off x="4933032" y="4754086"/>
            <a:ext cx="1251945" cy="212407"/>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直接连接符 215">
            <a:extLst>
              <a:ext uri="{FF2B5EF4-FFF2-40B4-BE49-F238E27FC236}">
                <a16:creationId xmlns:a16="http://schemas.microsoft.com/office/drawing/2014/main" id="{425B66A8-3CC1-40BF-9503-35FFE7A2E7F9}"/>
              </a:ext>
            </a:extLst>
          </p:cNvPr>
          <p:cNvCxnSpPr>
            <a:cxnSpLocks/>
          </p:cNvCxnSpPr>
          <p:nvPr/>
        </p:nvCxnSpPr>
        <p:spPr>
          <a:xfrm flipH="1">
            <a:off x="4137676" y="4212422"/>
            <a:ext cx="14994" cy="230768"/>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F1709D3-34E2-461C-8763-1C8306A62DA4}"/>
              </a:ext>
            </a:extLst>
          </p:cNvPr>
          <p:cNvSpPr txBox="1"/>
          <p:nvPr/>
        </p:nvSpPr>
        <p:spPr>
          <a:xfrm>
            <a:off x="5414770" y="3709875"/>
            <a:ext cx="707880" cy="338554"/>
          </a:xfrm>
          <a:prstGeom prst="rect">
            <a:avLst/>
          </a:prstGeom>
          <a:noFill/>
        </p:spPr>
        <p:txBody>
          <a:bodyPr wrap="square" rtlCol="0" anchor="t">
            <a:spAutoFit/>
          </a:bodyPr>
          <a:lstStyle/>
          <a:p>
            <a:r>
              <a:rPr lang="en-US" sz="1600">
                <a:cs typeface="Calibri"/>
              </a:rPr>
              <a:t>CCIX</a:t>
            </a:r>
          </a:p>
        </p:txBody>
      </p:sp>
      <p:sp>
        <p:nvSpPr>
          <p:cNvPr id="77" name="TextBox 76">
            <a:extLst>
              <a:ext uri="{FF2B5EF4-FFF2-40B4-BE49-F238E27FC236}">
                <a16:creationId xmlns:a16="http://schemas.microsoft.com/office/drawing/2014/main" id="{B12FEA74-3C02-4EC9-97E2-A75B40C00521}"/>
              </a:ext>
            </a:extLst>
          </p:cNvPr>
          <p:cNvSpPr txBox="1"/>
          <p:nvPr/>
        </p:nvSpPr>
        <p:spPr>
          <a:xfrm>
            <a:off x="6072860" y="3709874"/>
            <a:ext cx="707880" cy="338554"/>
          </a:xfrm>
          <a:prstGeom prst="rect">
            <a:avLst/>
          </a:prstGeom>
          <a:noFill/>
        </p:spPr>
        <p:txBody>
          <a:bodyPr wrap="square" rtlCol="0" anchor="t">
            <a:spAutoFit/>
          </a:bodyPr>
          <a:lstStyle/>
          <a:p>
            <a:r>
              <a:rPr lang="en-US" sz="1600">
                <a:cs typeface="Calibri"/>
              </a:rPr>
              <a:t>GEN-Z</a:t>
            </a:r>
          </a:p>
        </p:txBody>
      </p:sp>
    </p:spTree>
    <p:extLst>
      <p:ext uri="{BB962C8B-B14F-4D97-AF65-F5344CB8AC3E}">
        <p14:creationId xmlns:p14="http://schemas.microsoft.com/office/powerpoint/2010/main" val="4082495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ewei Confidential" id="{28CC2E0E-C1EB-2948-B4F1-004EF8CB6E19}" vid="{59CAFAFD-62E0-244F-80A7-2C42F22CD9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98f124e-b0bc-49a4-9f96-52185cd001a4">
      <UserInfo>
        <DisplayName>Feng (Frank)  Zhang</DisplayName>
        <AccountId>1547</AccountId>
        <AccountType/>
      </UserInfo>
      <UserInfo>
        <DisplayName>Hongliang Tang</DisplayName>
        <AccountId>301</AccountId>
        <AccountType/>
      </UserInfo>
      <UserInfo>
        <DisplayName>Zhihao Tang</DisplayName>
        <AccountId>1079</AccountId>
        <AccountType/>
      </UserInfo>
      <UserInfo>
        <DisplayName>Lili Chen</DisplayName>
        <AccountId>1260</AccountId>
        <AccountType/>
      </UserInfo>
      <UserInfo>
        <DisplayName>Ning Wu</DisplayName>
        <AccountId>621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12" ma:contentTypeDescription="Create a new document." ma:contentTypeScope="" ma:versionID="93b2011134d4a4f6779764b19b1b5824">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4000d5d8a7cf7dcde0b77186f695819e"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E13DE5-DA0A-4A9B-8517-A1E202A8B7F1}">
  <ds:schemaRefs>
    <ds:schemaRef ds:uri="91b7cdcb-e07a-4697-9cbd-de75cc76871b"/>
    <ds:schemaRef ds:uri="e98f124e-b0bc-49a4-9f96-52185cd001a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A16F8F5-16B4-4C98-8CF3-B9306E6E6609}">
  <ds:schemaRefs>
    <ds:schemaRef ds:uri="http://schemas.microsoft.com/sharepoint/v3/contenttype/forms"/>
  </ds:schemaRefs>
</ds:datastoreItem>
</file>

<file path=customXml/itemProps3.xml><?xml version="1.0" encoding="utf-8"?>
<ds:datastoreItem xmlns:ds="http://schemas.openxmlformats.org/officeDocument/2006/customXml" ds:itemID="{97C1918D-CDF7-4F0D-B519-4BE76F21A626}">
  <ds:schemaRefs>
    <ds:schemaRef ds:uri="91b7cdcb-e07a-4697-9cbd-de75cc76871b"/>
    <ds:schemaRef ds:uri="e98f124e-b0bc-49a4-9f96-52185cd001a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9</Notes>
  <HiddenSlides>0</HiddenSlides>
  <ScaleCrop>false</ScaleCrop>
  <HeadingPairs>
    <vt:vector size="4" baseType="variant">
      <vt:variant>
        <vt:lpstr>Theme</vt:lpstr>
      </vt:variant>
      <vt:variant>
        <vt:i4>2</vt:i4>
      </vt:variant>
      <vt:variant>
        <vt:lpstr>Slide Titles</vt:lpstr>
      </vt:variant>
      <vt:variant>
        <vt:i4>21</vt:i4>
      </vt:variant>
    </vt:vector>
  </HeadingPairs>
  <TitlesOfParts>
    <vt:vector size="23" baseType="lpstr">
      <vt:lpstr>Office Theme</vt:lpstr>
      <vt:lpstr>Office Theme</vt:lpstr>
      <vt:lpstr>Solution Trends</vt:lpstr>
      <vt:lpstr>Data Mobility</vt:lpstr>
      <vt:lpstr>PowerPoint Presentation</vt:lpstr>
      <vt:lpstr>PowerPoint Presentation</vt:lpstr>
      <vt:lpstr>PowerPoint Presentation</vt:lpstr>
      <vt:lpstr>Huawei End-to-end NVME</vt:lpstr>
      <vt:lpstr>PowerPoint Presentation</vt:lpstr>
      <vt:lpstr>PowerPoint Presentation</vt:lpstr>
      <vt:lpstr>PowerPoint Presentation</vt:lpstr>
      <vt:lpstr>Virtualization and Storage</vt:lpstr>
      <vt:lpstr>PowerPoint Presentation</vt:lpstr>
      <vt:lpstr>PowerPoint Presentation</vt:lpstr>
      <vt:lpstr>AI and Storage</vt:lpstr>
      <vt:lpstr>PowerPoint Presentation</vt:lpstr>
      <vt:lpstr>AI storage support Data Life Cycle Pipeline</vt:lpstr>
      <vt:lpstr>PowerPoint Presentation</vt:lpstr>
      <vt:lpstr>Huawei Self-Driving IT (“AI For Storage”)  </vt:lpstr>
      <vt:lpstr>GDPR Market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ICBC Solution</dc:title>
  <dc:creator>Ning Wu</dc:creator>
  <cp:revision>1</cp:revision>
  <dcterms:created xsi:type="dcterms:W3CDTF">2020-01-21T20:41:30Z</dcterms:created>
  <dcterms:modified xsi:type="dcterms:W3CDTF">2020-07-24T01:00:35Z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(3)cnINX8ZPbWlKnj0w5JavdYCCRAxVvxts9K+bGrpAzjOGdmv4nWDvmW1UJ+E41JrDRYBUkKRm
QyJYFA8XhAsnCljvAq9ovW9BCCv7pZ4omnavb5Ek23/VJ2jVsIU9wW9fKcj16wpyGmd04fHM
7mhaMZ0zQlgjrSVpAotI972kvXrFI+UNef3dalbe+QZwyM7Zr+qZM7X++yQbfShkMfu72yBD
QTGrHUaTlq3GnS/NHv</vt:lpwstr>
  </property>
  <property fmtid="{D5CDD505-2E9C-101B-9397-08002B2CF9AE}" pid="3" name="_2015_ms_pID_7253431">
    <vt:lpwstr>4XRTtMYqTdAqg57PVXkonxQrsXGkT2PY9UCrhZITJWeJXcQiug+8WW
GUbZPXLNvMlm6THpSLJLCGGw/Oimrs/96BtUyMuZFxPSBbPQjEy0oabK199vqsqeFTwcVPrr
yglfL9jvvsaHew7NlJYCat2+TLRyhDUKQxkVV8/LYbOWhXZL6JLM7/xASAr77INxLpLaBaCt
7/eAgCwC/iCrz6x/zm3vh9+H4NXlr7dhN8ML</vt:lpwstr>
  </property>
  <property fmtid="{D5CDD505-2E9C-101B-9397-08002B2CF9AE}" pid="4" name="_2015_ms_pID_7253432">
    <vt:lpwstr>yA==</vt:lpwstr>
  </property>
  <property fmtid="{D5CDD505-2E9C-101B-9397-08002B2CF9AE}" pid="5" name="ContentTypeId">
    <vt:lpwstr>0x010100F95203FBB37A2044B6A01EDE15CC450D</vt:lpwstr>
  </property>
</Properties>
</file>